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576E-4BE9-4A36-B71D-F35DC2700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5CE60-B97A-457D-A957-9CB2F123A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B7157-5A18-4FCC-A364-90BC60D4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DD8DA-55C9-4998-9816-92B76457C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DD1BB-23F5-4910-9595-76EB68430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1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640E-93F5-4F4C-AA61-8E34F5E0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C35CE-206E-44DC-AACD-B30457F8F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5246-4CFA-441C-8FF6-21AFD850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7968E-6DFA-49B7-9544-08749363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E7604-52B7-428E-86F3-D6903AA3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7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37F593-EDED-4F8A-8A0C-BB38041C5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061C6-F024-44A2-B1A7-75CF11B86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A988A-9969-44D8-819F-7C172BD78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51DA-CBC1-41B4-9FF8-A464C608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4F0B3-7BF4-4B14-AF03-41C6499E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1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9EF3-2820-4164-B110-149212AD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325EF-EEFA-4D3E-AA36-CF1BD7178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9B97-DF38-4F8B-A6A0-0A073E59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9484-0376-48F2-9F93-95804170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32AD3-6E25-4A4C-904A-FDCAE0B1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36F05-3F81-47EE-8F97-54107B3DC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3E4BF-EB81-4FF0-94F3-381295C84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A33D4-C629-4816-BCF3-E605050A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EC06B-C96B-447B-BFDF-7B9E91B5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1355-237D-4111-A3A5-3E7E609A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351F-A232-45A5-86CA-6A80699A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14A5F-93AA-4B61-A748-B27675F0E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77607-210E-4B29-BD26-9DFFD37C2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65117-45FB-41F2-9AEA-5C449A72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CD3F7-DCF7-441C-ADEB-CB355427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48FE3-9433-4ACA-BF20-C4F3550E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5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F014-2A1A-4F4D-AD09-4CADCE73D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31081-54BB-41FD-93DD-D36E81003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83EFF-2A94-4BC4-A320-1783170EF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1963ED-1D6B-478C-95BE-A179564A0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6111B-6A43-4C38-9D10-465138C29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2B0ACA-30EB-46B8-BBB1-30963B6A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B85C-E92D-4A66-B415-2B6351D1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055B2-3B65-4E3B-8F29-E2351082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0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17E7-5822-4C1A-B1BF-D85D7FBF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95319E-369C-470B-99F6-FB343778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53E37-9A39-4814-8106-2525BC6B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A2036-F5A3-4178-A13B-23E643D0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1F55E-6A06-45CB-9579-4945ED50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3A3A6-41A4-45F3-B6AE-1D5642E6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51974-CAC3-4399-A54F-10AB5EBD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3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0BED4-B107-4692-915B-28C3E815E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78B2-C4C8-46B6-A0A3-845D23E7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58C5E-959E-4F33-9DD3-16EE5247B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4267C-65D4-4775-A55D-26F902A4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F714F-E550-4589-94DF-31C063DB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E911F-11EB-4E53-814F-D8602534B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1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0809-BE45-4FAF-A17D-85E1C1580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A548E-3ED8-4DF7-8ACD-CB1F25A18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E45D9-6D90-4C85-BB4E-5929E767B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EB932-1EC0-45DD-9A28-4DE63860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F89D6-7EB2-47A7-8CC7-0A476C35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97DE5-A90A-4D9D-B452-D31F455F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52F04-B247-42D9-B96E-727BBF79B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AADAA-2430-43DF-842E-5AE4F5F27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732C7-E584-4E4B-BFC2-8371C4E4A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F6D1-69C2-46E2-BE94-B7B6AB32C0C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C987-DCA1-46AB-8AE7-0C64A839A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E8DE8-7E27-4E7F-87B0-98FB269F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2B55-A743-470A-9906-DF03992D3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2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www.publicdomainpictures.net/view-image.php?image=37841&amp;picture=cafea-inima-art&amp;large=1" TargetMode="External"/><Relationship Id="rId7" Type="http://schemas.openxmlformats.org/officeDocument/2006/relationships/hyperlink" Target="https://en.wikipedia.org/wiki/Win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en.wikipedia.org/wiki/Milk" TargetMode="External"/><Relationship Id="rId5" Type="http://schemas.openxmlformats.org/officeDocument/2006/relationships/hyperlink" Target="http://each-one-teach-one.wikidot.com/alphabets-english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png"/><Relationship Id="rId9" Type="http://schemas.openxmlformats.org/officeDocument/2006/relationships/hyperlink" Target="https://www.insauga.com/5-amazing-places-to-have-afternoon-tea-outside-of-mississaug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www.publicdomainpictures.net/view-image.php?image=37841&amp;picture=cafea-inima-art&amp;large=1" TargetMode="External"/><Relationship Id="rId7" Type="http://schemas.openxmlformats.org/officeDocument/2006/relationships/hyperlink" Target="https://en.wikipedia.org/wiki/Win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en.wikipedia.org/wiki/Milk" TargetMode="External"/><Relationship Id="rId5" Type="http://schemas.openxmlformats.org/officeDocument/2006/relationships/hyperlink" Target="http://each-one-teach-one.wikidot.com/alphabets-english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png"/><Relationship Id="rId9" Type="http://schemas.openxmlformats.org/officeDocument/2006/relationships/hyperlink" Target="https://www.insauga.com/5-amazing-places-to-have-afternoon-tea-outside-of-mississaug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www.publicdomainpictures.net/view-image.php?image=37841&amp;picture=cafea-inima-art&amp;large=1" TargetMode="External"/><Relationship Id="rId7" Type="http://schemas.openxmlformats.org/officeDocument/2006/relationships/hyperlink" Target="https://en.wikipedia.org/wiki/Win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en.wikipedia.org/wiki/Milk" TargetMode="External"/><Relationship Id="rId5" Type="http://schemas.openxmlformats.org/officeDocument/2006/relationships/hyperlink" Target="http://each-one-teach-one.wikidot.com/alphabets-english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png"/><Relationship Id="rId9" Type="http://schemas.openxmlformats.org/officeDocument/2006/relationships/hyperlink" Target="https://www.insauga.com/5-amazing-places-to-have-afternoon-tea-outside-of-mississaug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B4E63-3F7C-4995-89FD-19C2C0D670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Verdana Pro Black" panose="020B0604020202020204" pitchFamily="34" charset="0"/>
              </a:rPr>
              <a:t>Example of a warm-up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55C5C-76F9-404D-AA28-743F523BF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0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B8174-9958-4812-A38C-FA05E0A4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/>
              <a:t>turn Annotate 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F373D7-433C-4342-B678-003119E68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24754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8C40-AF37-48B1-8DBE-68FD037A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653" y="107150"/>
            <a:ext cx="10515600" cy="1325563"/>
          </a:xfrm>
        </p:spPr>
        <p:txBody>
          <a:bodyPr/>
          <a:lstStyle/>
          <a:p>
            <a:r>
              <a:rPr lang="en-US" b="1" dirty="0">
                <a:latin typeface="Ink Free" panose="03080402000500000000" pitchFamily="66" charset="0"/>
              </a:rPr>
              <a:t>Name one drink that you had today</a:t>
            </a:r>
          </a:p>
        </p:txBody>
      </p:sp>
      <p:sp>
        <p:nvSpPr>
          <p:cNvPr id="4" name="coffee">
            <a:extLst>
              <a:ext uri="{FF2B5EF4-FFF2-40B4-BE49-F238E27FC236}">
                <a16:creationId xmlns:a16="http://schemas.microsoft.com/office/drawing/2014/main" id="{4475DEFF-02E2-4493-97CF-D7893E45644E}"/>
              </a:ext>
            </a:extLst>
          </p:cNvPr>
          <p:cNvSpPr/>
          <p:nvPr/>
        </p:nvSpPr>
        <p:spPr>
          <a:xfrm>
            <a:off x="1475442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coffee </a:t>
            </a:r>
          </a:p>
        </p:txBody>
      </p:sp>
      <p:pic>
        <p:nvPicPr>
          <p:cNvPr id="10" name="coffee pic" descr="A cup of coffee&#10;&#10;Description automatically generated">
            <a:extLst>
              <a:ext uri="{FF2B5EF4-FFF2-40B4-BE49-F238E27FC236}">
                <a16:creationId xmlns:a16="http://schemas.microsoft.com/office/drawing/2014/main" id="{FE4EF451-8712-4CB0-8DC0-F83316B3A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69525" y="2102705"/>
            <a:ext cx="1995137" cy="1496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milk">
            <a:extLst>
              <a:ext uri="{FF2B5EF4-FFF2-40B4-BE49-F238E27FC236}">
                <a16:creationId xmlns:a16="http://schemas.microsoft.com/office/drawing/2014/main" id="{FAE84D2C-E12C-44DF-8A14-510E07DA720A}"/>
              </a:ext>
            </a:extLst>
          </p:cNvPr>
          <p:cNvSpPr/>
          <p:nvPr/>
        </p:nvSpPr>
        <p:spPr>
          <a:xfrm>
            <a:off x="5315941" y="515480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milk  </a:t>
            </a:r>
          </a:p>
        </p:txBody>
      </p:sp>
      <p:sp>
        <p:nvSpPr>
          <p:cNvPr id="26" name="tea">
            <a:extLst>
              <a:ext uri="{FF2B5EF4-FFF2-40B4-BE49-F238E27FC236}">
                <a16:creationId xmlns:a16="http://schemas.microsoft.com/office/drawing/2014/main" id="{440C4F59-D206-4820-86C4-951A613CEF00}"/>
              </a:ext>
            </a:extLst>
          </p:cNvPr>
          <p:cNvSpPr/>
          <p:nvPr/>
        </p:nvSpPr>
        <p:spPr>
          <a:xfrm>
            <a:off x="5315941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tea</a:t>
            </a:r>
          </a:p>
        </p:txBody>
      </p:sp>
      <p:sp>
        <p:nvSpPr>
          <p:cNvPr id="27" name="juice">
            <a:extLst>
              <a:ext uri="{FF2B5EF4-FFF2-40B4-BE49-F238E27FC236}">
                <a16:creationId xmlns:a16="http://schemas.microsoft.com/office/drawing/2014/main" id="{D98F673C-CD53-4F7C-B5F2-4DA575C27AAC}"/>
              </a:ext>
            </a:extLst>
          </p:cNvPr>
          <p:cNvSpPr/>
          <p:nvPr/>
        </p:nvSpPr>
        <p:spPr>
          <a:xfrm>
            <a:off x="1475442" y="5127127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juice </a:t>
            </a:r>
          </a:p>
        </p:txBody>
      </p:sp>
      <p:sp>
        <p:nvSpPr>
          <p:cNvPr id="28" name="wine">
            <a:extLst>
              <a:ext uri="{FF2B5EF4-FFF2-40B4-BE49-F238E27FC236}">
                <a16:creationId xmlns:a16="http://schemas.microsoft.com/office/drawing/2014/main" id="{4842CE0B-70E9-4930-8CF9-8A71A6513AEC}"/>
              </a:ext>
            </a:extLst>
          </p:cNvPr>
          <p:cNvSpPr/>
          <p:nvPr/>
        </p:nvSpPr>
        <p:spPr>
          <a:xfrm>
            <a:off x="8781906" y="508034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wine </a:t>
            </a:r>
          </a:p>
        </p:txBody>
      </p:sp>
      <p:pic>
        <p:nvPicPr>
          <p:cNvPr id="30" name="juice pic" descr="A glass of orange juice&#10;&#10;Description automatically generated">
            <a:extLst>
              <a:ext uri="{FF2B5EF4-FFF2-40B4-BE49-F238E27FC236}">
                <a16:creationId xmlns:a16="http://schemas.microsoft.com/office/drawing/2014/main" id="{93042743-C442-46D9-B7B5-8F8BA358F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08206" y="4444754"/>
            <a:ext cx="2117774" cy="2139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wine pic" descr="A glass filled with wine glasses&#10;&#10;Description automatically generated">
            <a:extLst>
              <a:ext uri="{FF2B5EF4-FFF2-40B4-BE49-F238E27FC236}">
                <a16:creationId xmlns:a16="http://schemas.microsoft.com/office/drawing/2014/main" id="{F9B31846-DA9A-4262-9723-7469AC5AF4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81906" y="4398972"/>
            <a:ext cx="2161160" cy="2161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tea pic" descr="A cup of coffee on a table&#10;&#10;Description automatically generated">
            <a:extLst>
              <a:ext uri="{FF2B5EF4-FFF2-40B4-BE49-F238E27FC236}">
                <a16:creationId xmlns:a16="http://schemas.microsoft.com/office/drawing/2014/main" id="{8EAB519C-D8B7-4D2E-9C5F-227A6A71EA9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17308" t="4070" r="11868" b="11687"/>
          <a:stretch/>
        </p:blipFill>
        <p:spPr>
          <a:xfrm>
            <a:off x="5112001" y="2140457"/>
            <a:ext cx="2191357" cy="1466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milk pic" descr="A picture containing cup, table, glass, beverage&#10;&#10;Description automatically generated">
            <a:extLst>
              <a:ext uri="{FF2B5EF4-FFF2-40B4-BE49-F238E27FC236}">
                <a16:creationId xmlns:a16="http://schemas.microsoft.com/office/drawing/2014/main" id="{E90714F4-0BF9-40A8-A3AA-D20DF3C019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270870" y="4457879"/>
            <a:ext cx="1918942" cy="2162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5" name="blank1">
            <a:extLst>
              <a:ext uri="{FF2B5EF4-FFF2-40B4-BE49-F238E27FC236}">
                <a16:creationId xmlns:a16="http://schemas.microsoft.com/office/drawing/2014/main" id="{0E510861-387E-4B86-A277-E5ABFEFC08DD}"/>
              </a:ext>
            </a:extLst>
          </p:cNvPr>
          <p:cNvSpPr/>
          <p:nvPr/>
        </p:nvSpPr>
        <p:spPr>
          <a:xfrm>
            <a:off x="8781906" y="2117071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6" name="blank1">
            <a:extLst>
              <a:ext uri="{FF2B5EF4-FFF2-40B4-BE49-F238E27FC236}">
                <a16:creationId xmlns:a16="http://schemas.microsoft.com/office/drawing/2014/main" id="{1B647C68-2801-485A-AE84-733E054A8D02}"/>
              </a:ext>
            </a:extLst>
          </p:cNvPr>
          <p:cNvSpPr/>
          <p:nvPr/>
        </p:nvSpPr>
        <p:spPr>
          <a:xfrm>
            <a:off x="8781906" y="2608488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7" name="blank1">
            <a:extLst>
              <a:ext uri="{FF2B5EF4-FFF2-40B4-BE49-F238E27FC236}">
                <a16:creationId xmlns:a16="http://schemas.microsoft.com/office/drawing/2014/main" id="{53E315EE-20A3-400E-BD8A-CF798646393B}"/>
              </a:ext>
            </a:extLst>
          </p:cNvPr>
          <p:cNvSpPr/>
          <p:nvPr/>
        </p:nvSpPr>
        <p:spPr>
          <a:xfrm>
            <a:off x="8781906" y="3099906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2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8C40-AF37-48B1-8DBE-68FD037A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653" y="10715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Ink Free" panose="03080402000500000000" pitchFamily="66" charset="0"/>
              </a:rPr>
              <a:t>Who had what?</a:t>
            </a:r>
          </a:p>
        </p:txBody>
      </p:sp>
      <p:sp>
        <p:nvSpPr>
          <p:cNvPr id="4" name="coffee">
            <a:extLst>
              <a:ext uri="{FF2B5EF4-FFF2-40B4-BE49-F238E27FC236}">
                <a16:creationId xmlns:a16="http://schemas.microsoft.com/office/drawing/2014/main" id="{4475DEFF-02E2-4493-97CF-D7893E45644E}"/>
              </a:ext>
            </a:extLst>
          </p:cNvPr>
          <p:cNvSpPr/>
          <p:nvPr/>
        </p:nvSpPr>
        <p:spPr>
          <a:xfrm>
            <a:off x="1475442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coffee </a:t>
            </a:r>
          </a:p>
        </p:txBody>
      </p:sp>
      <p:pic>
        <p:nvPicPr>
          <p:cNvPr id="10" name="coffee pic" descr="A cup of coffee&#10;&#10;Description automatically generated" hidden="1">
            <a:extLst>
              <a:ext uri="{FF2B5EF4-FFF2-40B4-BE49-F238E27FC236}">
                <a16:creationId xmlns:a16="http://schemas.microsoft.com/office/drawing/2014/main" id="{FE4EF451-8712-4CB0-8DC0-F83316B3A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69525" y="2102705"/>
            <a:ext cx="1995137" cy="1496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milk">
            <a:extLst>
              <a:ext uri="{FF2B5EF4-FFF2-40B4-BE49-F238E27FC236}">
                <a16:creationId xmlns:a16="http://schemas.microsoft.com/office/drawing/2014/main" id="{FAE84D2C-E12C-44DF-8A14-510E07DA720A}"/>
              </a:ext>
            </a:extLst>
          </p:cNvPr>
          <p:cNvSpPr/>
          <p:nvPr/>
        </p:nvSpPr>
        <p:spPr>
          <a:xfrm>
            <a:off x="5315941" y="515480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milk  </a:t>
            </a:r>
          </a:p>
        </p:txBody>
      </p:sp>
      <p:sp>
        <p:nvSpPr>
          <p:cNvPr id="26" name="tea">
            <a:extLst>
              <a:ext uri="{FF2B5EF4-FFF2-40B4-BE49-F238E27FC236}">
                <a16:creationId xmlns:a16="http://schemas.microsoft.com/office/drawing/2014/main" id="{440C4F59-D206-4820-86C4-951A613CEF00}"/>
              </a:ext>
            </a:extLst>
          </p:cNvPr>
          <p:cNvSpPr/>
          <p:nvPr/>
        </p:nvSpPr>
        <p:spPr>
          <a:xfrm>
            <a:off x="5315941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tea</a:t>
            </a:r>
          </a:p>
        </p:txBody>
      </p:sp>
      <p:sp>
        <p:nvSpPr>
          <p:cNvPr id="27" name="juice">
            <a:extLst>
              <a:ext uri="{FF2B5EF4-FFF2-40B4-BE49-F238E27FC236}">
                <a16:creationId xmlns:a16="http://schemas.microsoft.com/office/drawing/2014/main" id="{D98F673C-CD53-4F7C-B5F2-4DA575C27AAC}"/>
              </a:ext>
            </a:extLst>
          </p:cNvPr>
          <p:cNvSpPr/>
          <p:nvPr/>
        </p:nvSpPr>
        <p:spPr>
          <a:xfrm>
            <a:off x="1475442" y="5127127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juice </a:t>
            </a:r>
          </a:p>
        </p:txBody>
      </p:sp>
      <p:sp>
        <p:nvSpPr>
          <p:cNvPr id="28" name="wine">
            <a:extLst>
              <a:ext uri="{FF2B5EF4-FFF2-40B4-BE49-F238E27FC236}">
                <a16:creationId xmlns:a16="http://schemas.microsoft.com/office/drawing/2014/main" id="{4842CE0B-70E9-4930-8CF9-8A71A6513AEC}"/>
              </a:ext>
            </a:extLst>
          </p:cNvPr>
          <p:cNvSpPr/>
          <p:nvPr/>
        </p:nvSpPr>
        <p:spPr>
          <a:xfrm>
            <a:off x="8781906" y="508034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wine </a:t>
            </a:r>
          </a:p>
        </p:txBody>
      </p:sp>
      <p:pic>
        <p:nvPicPr>
          <p:cNvPr id="30" name="juice pic" descr="A glass of orange juice&#10;&#10;Description automatically generated" hidden="1">
            <a:extLst>
              <a:ext uri="{FF2B5EF4-FFF2-40B4-BE49-F238E27FC236}">
                <a16:creationId xmlns:a16="http://schemas.microsoft.com/office/drawing/2014/main" id="{93042743-C442-46D9-B7B5-8F8BA358F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08206" y="4444754"/>
            <a:ext cx="2117774" cy="2139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wine pic" descr="A glass filled with wine glasses&#10;&#10;Description automatically generated" hidden="1">
            <a:extLst>
              <a:ext uri="{FF2B5EF4-FFF2-40B4-BE49-F238E27FC236}">
                <a16:creationId xmlns:a16="http://schemas.microsoft.com/office/drawing/2014/main" id="{F9B31846-DA9A-4262-9723-7469AC5AF4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81906" y="4398972"/>
            <a:ext cx="2161160" cy="2161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tea pic" descr="A cup of coffee on a table&#10;&#10;Description automatically generated" hidden="1">
            <a:extLst>
              <a:ext uri="{FF2B5EF4-FFF2-40B4-BE49-F238E27FC236}">
                <a16:creationId xmlns:a16="http://schemas.microsoft.com/office/drawing/2014/main" id="{8EAB519C-D8B7-4D2E-9C5F-227A6A71EA9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17308" t="4070" r="11868" b="11687"/>
          <a:stretch/>
        </p:blipFill>
        <p:spPr>
          <a:xfrm>
            <a:off x="5112001" y="2140457"/>
            <a:ext cx="2191357" cy="1466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milk pic" descr="A picture containing cup, table, glass, beverage&#10;&#10;Description automatically generated" hidden="1">
            <a:extLst>
              <a:ext uri="{FF2B5EF4-FFF2-40B4-BE49-F238E27FC236}">
                <a16:creationId xmlns:a16="http://schemas.microsoft.com/office/drawing/2014/main" id="{E90714F4-0BF9-40A8-A3AA-D20DF3C019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270870" y="4457879"/>
            <a:ext cx="1918942" cy="2162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5" name="blank1">
            <a:extLst>
              <a:ext uri="{FF2B5EF4-FFF2-40B4-BE49-F238E27FC236}">
                <a16:creationId xmlns:a16="http://schemas.microsoft.com/office/drawing/2014/main" id="{0E510861-387E-4B86-A277-E5ABFEFC08DD}"/>
              </a:ext>
            </a:extLst>
          </p:cNvPr>
          <p:cNvSpPr/>
          <p:nvPr/>
        </p:nvSpPr>
        <p:spPr>
          <a:xfrm>
            <a:off x="8781906" y="2117071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6" name="blank1">
            <a:extLst>
              <a:ext uri="{FF2B5EF4-FFF2-40B4-BE49-F238E27FC236}">
                <a16:creationId xmlns:a16="http://schemas.microsoft.com/office/drawing/2014/main" id="{1B647C68-2801-485A-AE84-733E054A8D02}"/>
              </a:ext>
            </a:extLst>
          </p:cNvPr>
          <p:cNvSpPr/>
          <p:nvPr/>
        </p:nvSpPr>
        <p:spPr>
          <a:xfrm>
            <a:off x="8781906" y="2562158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7" name="blank1">
            <a:extLst>
              <a:ext uri="{FF2B5EF4-FFF2-40B4-BE49-F238E27FC236}">
                <a16:creationId xmlns:a16="http://schemas.microsoft.com/office/drawing/2014/main" id="{53E315EE-20A3-400E-BD8A-CF798646393B}"/>
              </a:ext>
            </a:extLst>
          </p:cNvPr>
          <p:cNvSpPr/>
          <p:nvPr/>
        </p:nvSpPr>
        <p:spPr>
          <a:xfrm>
            <a:off x="8781906" y="3099906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5" name="FormForPicture">
            <a:extLst>
              <a:ext uri="{FF2B5EF4-FFF2-40B4-BE49-F238E27FC236}">
                <a16:creationId xmlns:a16="http://schemas.microsoft.com/office/drawing/2014/main" id="{BC41D5D7-92AF-4F59-A877-88577CB0697A}"/>
              </a:ext>
            </a:extLst>
          </p:cNvPr>
          <p:cNvSpPr/>
          <p:nvPr/>
        </p:nvSpPr>
        <p:spPr>
          <a:xfrm>
            <a:off x="8781906" y="2016054"/>
            <a:ext cx="198120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7" name="FormForPicture">
            <a:extLst>
              <a:ext uri="{FF2B5EF4-FFF2-40B4-BE49-F238E27FC236}">
                <a16:creationId xmlns:a16="http://schemas.microsoft.com/office/drawing/2014/main" id="{75C40DF9-558E-4F6A-A792-75EB2B2D76D4}"/>
              </a:ext>
            </a:extLst>
          </p:cNvPr>
          <p:cNvSpPr/>
          <p:nvPr/>
        </p:nvSpPr>
        <p:spPr>
          <a:xfrm>
            <a:off x="1232135" y="2012173"/>
            <a:ext cx="2401317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8" name="FormForPicture">
            <a:extLst>
              <a:ext uri="{FF2B5EF4-FFF2-40B4-BE49-F238E27FC236}">
                <a16:creationId xmlns:a16="http://schemas.microsoft.com/office/drawing/2014/main" id="{49D91FD4-A2A5-4C99-8DE2-29BEC9F771BA}"/>
              </a:ext>
            </a:extLst>
          </p:cNvPr>
          <p:cNvSpPr/>
          <p:nvPr/>
        </p:nvSpPr>
        <p:spPr>
          <a:xfrm>
            <a:off x="1119365" y="4117448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9" name="FormForPicture">
            <a:extLst>
              <a:ext uri="{FF2B5EF4-FFF2-40B4-BE49-F238E27FC236}">
                <a16:creationId xmlns:a16="http://schemas.microsoft.com/office/drawing/2014/main" id="{B7BBEBBF-E5B0-49EC-8C1C-8C19299B8BB0}"/>
              </a:ext>
            </a:extLst>
          </p:cNvPr>
          <p:cNvSpPr/>
          <p:nvPr/>
        </p:nvSpPr>
        <p:spPr>
          <a:xfrm>
            <a:off x="4895341" y="1968330"/>
            <a:ext cx="2674692" cy="18391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20" name="FormForPicture">
            <a:extLst>
              <a:ext uri="{FF2B5EF4-FFF2-40B4-BE49-F238E27FC236}">
                <a16:creationId xmlns:a16="http://schemas.microsoft.com/office/drawing/2014/main" id="{31C5A4F8-9217-40CF-BFED-EA01496EC9AB}"/>
              </a:ext>
            </a:extLst>
          </p:cNvPr>
          <p:cNvSpPr/>
          <p:nvPr/>
        </p:nvSpPr>
        <p:spPr>
          <a:xfrm>
            <a:off x="4953284" y="4173238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21" name="FormForPicture">
            <a:extLst>
              <a:ext uri="{FF2B5EF4-FFF2-40B4-BE49-F238E27FC236}">
                <a16:creationId xmlns:a16="http://schemas.microsoft.com/office/drawing/2014/main" id="{F74B84B2-FD6A-469F-BA78-6710865488F8}"/>
              </a:ext>
            </a:extLst>
          </p:cNvPr>
          <p:cNvSpPr/>
          <p:nvPr/>
        </p:nvSpPr>
        <p:spPr>
          <a:xfrm>
            <a:off x="8506076" y="4117449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45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8C40-AF37-48B1-8DBE-68FD037A6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653" y="10715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Ink Free" panose="03080402000500000000" pitchFamily="66" charset="0"/>
              </a:rPr>
              <a:t>Who had what?</a:t>
            </a:r>
          </a:p>
        </p:txBody>
      </p:sp>
      <p:sp>
        <p:nvSpPr>
          <p:cNvPr id="4" name="coffee">
            <a:extLst>
              <a:ext uri="{FF2B5EF4-FFF2-40B4-BE49-F238E27FC236}">
                <a16:creationId xmlns:a16="http://schemas.microsoft.com/office/drawing/2014/main" id="{4475DEFF-02E2-4493-97CF-D7893E45644E}"/>
              </a:ext>
            </a:extLst>
          </p:cNvPr>
          <p:cNvSpPr/>
          <p:nvPr/>
        </p:nvSpPr>
        <p:spPr>
          <a:xfrm>
            <a:off x="1475442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coffee </a:t>
            </a:r>
          </a:p>
        </p:txBody>
      </p:sp>
      <p:pic>
        <p:nvPicPr>
          <p:cNvPr id="10" name="coffee pic" descr="A cup of coffee&#10;&#10;Description automatically generated">
            <a:extLst>
              <a:ext uri="{FF2B5EF4-FFF2-40B4-BE49-F238E27FC236}">
                <a16:creationId xmlns:a16="http://schemas.microsoft.com/office/drawing/2014/main" id="{FE4EF451-8712-4CB0-8DC0-F83316B3A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69525" y="2102705"/>
            <a:ext cx="1995137" cy="14963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milk">
            <a:extLst>
              <a:ext uri="{FF2B5EF4-FFF2-40B4-BE49-F238E27FC236}">
                <a16:creationId xmlns:a16="http://schemas.microsoft.com/office/drawing/2014/main" id="{FAE84D2C-E12C-44DF-8A14-510E07DA720A}"/>
              </a:ext>
            </a:extLst>
          </p:cNvPr>
          <p:cNvSpPr/>
          <p:nvPr/>
        </p:nvSpPr>
        <p:spPr>
          <a:xfrm>
            <a:off x="5315941" y="515480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milk  </a:t>
            </a:r>
          </a:p>
        </p:txBody>
      </p:sp>
      <p:sp>
        <p:nvSpPr>
          <p:cNvPr id="26" name="tea">
            <a:extLst>
              <a:ext uri="{FF2B5EF4-FFF2-40B4-BE49-F238E27FC236}">
                <a16:creationId xmlns:a16="http://schemas.microsoft.com/office/drawing/2014/main" id="{440C4F59-D206-4820-86C4-951A613CEF00}"/>
              </a:ext>
            </a:extLst>
          </p:cNvPr>
          <p:cNvSpPr/>
          <p:nvPr/>
        </p:nvSpPr>
        <p:spPr>
          <a:xfrm>
            <a:off x="5315941" y="2521119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tea</a:t>
            </a:r>
          </a:p>
        </p:txBody>
      </p:sp>
      <p:sp>
        <p:nvSpPr>
          <p:cNvPr id="27" name="juice">
            <a:extLst>
              <a:ext uri="{FF2B5EF4-FFF2-40B4-BE49-F238E27FC236}">
                <a16:creationId xmlns:a16="http://schemas.microsoft.com/office/drawing/2014/main" id="{D98F673C-CD53-4F7C-B5F2-4DA575C27AAC}"/>
              </a:ext>
            </a:extLst>
          </p:cNvPr>
          <p:cNvSpPr/>
          <p:nvPr/>
        </p:nvSpPr>
        <p:spPr>
          <a:xfrm>
            <a:off x="1475442" y="5127127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juice </a:t>
            </a:r>
          </a:p>
        </p:txBody>
      </p:sp>
      <p:sp>
        <p:nvSpPr>
          <p:cNvPr id="28" name="wine">
            <a:extLst>
              <a:ext uri="{FF2B5EF4-FFF2-40B4-BE49-F238E27FC236}">
                <a16:creationId xmlns:a16="http://schemas.microsoft.com/office/drawing/2014/main" id="{4842CE0B-70E9-4930-8CF9-8A71A6513AEC}"/>
              </a:ext>
            </a:extLst>
          </p:cNvPr>
          <p:cNvSpPr/>
          <p:nvPr/>
        </p:nvSpPr>
        <p:spPr>
          <a:xfrm>
            <a:off x="8781906" y="5080344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  <a:latin typeface="Ink Free" panose="03080402000500000000" pitchFamily="66" charset="0"/>
              </a:rPr>
              <a:t>wine </a:t>
            </a:r>
          </a:p>
        </p:txBody>
      </p:sp>
      <p:pic>
        <p:nvPicPr>
          <p:cNvPr id="30" name="juice pic" descr="A glass of orange juice&#10;&#10;Description automatically generated">
            <a:extLst>
              <a:ext uri="{FF2B5EF4-FFF2-40B4-BE49-F238E27FC236}">
                <a16:creationId xmlns:a16="http://schemas.microsoft.com/office/drawing/2014/main" id="{93042743-C442-46D9-B7B5-8F8BA358F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08206" y="4444754"/>
            <a:ext cx="2117774" cy="21390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wine pic" descr="A glass filled with wine glasses&#10;&#10;Description automatically generated">
            <a:extLst>
              <a:ext uri="{FF2B5EF4-FFF2-40B4-BE49-F238E27FC236}">
                <a16:creationId xmlns:a16="http://schemas.microsoft.com/office/drawing/2014/main" id="{F9B31846-DA9A-4262-9723-7469AC5AF4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781906" y="4398972"/>
            <a:ext cx="2161160" cy="21611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tea pic" descr="A cup of coffee on a table&#10;&#10;Description automatically generated">
            <a:extLst>
              <a:ext uri="{FF2B5EF4-FFF2-40B4-BE49-F238E27FC236}">
                <a16:creationId xmlns:a16="http://schemas.microsoft.com/office/drawing/2014/main" id="{8EAB519C-D8B7-4D2E-9C5F-227A6A71EA9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17308" t="4070" r="11868" b="11687"/>
          <a:stretch/>
        </p:blipFill>
        <p:spPr>
          <a:xfrm>
            <a:off x="5112001" y="2140457"/>
            <a:ext cx="2191357" cy="1466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milk pic" descr="A picture containing cup, table, glass, beverage&#10;&#10;Description automatically generated">
            <a:extLst>
              <a:ext uri="{FF2B5EF4-FFF2-40B4-BE49-F238E27FC236}">
                <a16:creationId xmlns:a16="http://schemas.microsoft.com/office/drawing/2014/main" id="{E90714F4-0BF9-40A8-A3AA-D20DF3C019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270870" y="4457879"/>
            <a:ext cx="1918942" cy="2162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5" name="blank1">
            <a:extLst>
              <a:ext uri="{FF2B5EF4-FFF2-40B4-BE49-F238E27FC236}">
                <a16:creationId xmlns:a16="http://schemas.microsoft.com/office/drawing/2014/main" id="{0E510861-387E-4B86-A277-E5ABFEFC08DD}"/>
              </a:ext>
            </a:extLst>
          </p:cNvPr>
          <p:cNvSpPr/>
          <p:nvPr/>
        </p:nvSpPr>
        <p:spPr>
          <a:xfrm>
            <a:off x="8781906" y="2117071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6" name="blank1">
            <a:extLst>
              <a:ext uri="{FF2B5EF4-FFF2-40B4-BE49-F238E27FC236}">
                <a16:creationId xmlns:a16="http://schemas.microsoft.com/office/drawing/2014/main" id="{1B647C68-2801-485A-AE84-733E054A8D02}"/>
              </a:ext>
            </a:extLst>
          </p:cNvPr>
          <p:cNvSpPr/>
          <p:nvPr/>
        </p:nvSpPr>
        <p:spPr>
          <a:xfrm>
            <a:off x="8781906" y="2562158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37" name="blank1">
            <a:extLst>
              <a:ext uri="{FF2B5EF4-FFF2-40B4-BE49-F238E27FC236}">
                <a16:creationId xmlns:a16="http://schemas.microsoft.com/office/drawing/2014/main" id="{53E315EE-20A3-400E-BD8A-CF798646393B}"/>
              </a:ext>
            </a:extLst>
          </p:cNvPr>
          <p:cNvSpPr/>
          <p:nvPr/>
        </p:nvSpPr>
        <p:spPr>
          <a:xfrm>
            <a:off x="8781906" y="3099906"/>
            <a:ext cx="1828800" cy="3524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  <p:sp>
        <p:nvSpPr>
          <p:cNvPr id="5" name="FormForPicture">
            <a:extLst>
              <a:ext uri="{FF2B5EF4-FFF2-40B4-BE49-F238E27FC236}">
                <a16:creationId xmlns:a16="http://schemas.microsoft.com/office/drawing/2014/main" id="{BC41D5D7-92AF-4F59-A877-88577CB0697A}"/>
              </a:ext>
            </a:extLst>
          </p:cNvPr>
          <p:cNvSpPr/>
          <p:nvPr/>
        </p:nvSpPr>
        <p:spPr>
          <a:xfrm>
            <a:off x="8781906" y="2016054"/>
            <a:ext cx="1981200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7" name="FormForPicture">
            <a:extLst>
              <a:ext uri="{FF2B5EF4-FFF2-40B4-BE49-F238E27FC236}">
                <a16:creationId xmlns:a16="http://schemas.microsoft.com/office/drawing/2014/main" id="{75C40DF9-558E-4F6A-A792-75EB2B2D76D4}"/>
              </a:ext>
            </a:extLst>
          </p:cNvPr>
          <p:cNvSpPr/>
          <p:nvPr/>
        </p:nvSpPr>
        <p:spPr>
          <a:xfrm>
            <a:off x="1232135" y="2012173"/>
            <a:ext cx="2401317" cy="16383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8" name="FormForPicture">
            <a:extLst>
              <a:ext uri="{FF2B5EF4-FFF2-40B4-BE49-F238E27FC236}">
                <a16:creationId xmlns:a16="http://schemas.microsoft.com/office/drawing/2014/main" id="{49D91FD4-A2A5-4C99-8DE2-29BEC9F771BA}"/>
              </a:ext>
            </a:extLst>
          </p:cNvPr>
          <p:cNvSpPr/>
          <p:nvPr/>
        </p:nvSpPr>
        <p:spPr>
          <a:xfrm>
            <a:off x="1119365" y="4117448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19" name="FormForPicture">
            <a:extLst>
              <a:ext uri="{FF2B5EF4-FFF2-40B4-BE49-F238E27FC236}">
                <a16:creationId xmlns:a16="http://schemas.microsoft.com/office/drawing/2014/main" id="{B7BBEBBF-E5B0-49EC-8C1C-8C19299B8BB0}"/>
              </a:ext>
            </a:extLst>
          </p:cNvPr>
          <p:cNvSpPr/>
          <p:nvPr/>
        </p:nvSpPr>
        <p:spPr>
          <a:xfrm>
            <a:off x="4895341" y="1968330"/>
            <a:ext cx="2674692" cy="18391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20" name="FormForPicture">
            <a:extLst>
              <a:ext uri="{FF2B5EF4-FFF2-40B4-BE49-F238E27FC236}">
                <a16:creationId xmlns:a16="http://schemas.microsoft.com/office/drawing/2014/main" id="{31C5A4F8-9217-40CF-BFED-EA01496EC9AB}"/>
              </a:ext>
            </a:extLst>
          </p:cNvPr>
          <p:cNvSpPr/>
          <p:nvPr/>
        </p:nvSpPr>
        <p:spPr>
          <a:xfrm>
            <a:off x="4953284" y="4173238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  <p:sp>
        <p:nvSpPr>
          <p:cNvPr id="21" name="FormForPicture">
            <a:extLst>
              <a:ext uri="{FF2B5EF4-FFF2-40B4-BE49-F238E27FC236}">
                <a16:creationId xmlns:a16="http://schemas.microsoft.com/office/drawing/2014/main" id="{F74B84B2-FD6A-469F-BA78-6710865488F8}"/>
              </a:ext>
            </a:extLst>
          </p:cNvPr>
          <p:cNvSpPr/>
          <p:nvPr/>
        </p:nvSpPr>
        <p:spPr>
          <a:xfrm>
            <a:off x="8506076" y="4117449"/>
            <a:ext cx="2712819" cy="26306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libri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041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6C68-D37A-48A9-A6C2-03C30AAA3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Ink Free" panose="03080402000500000000" pitchFamily="66" charset="0"/>
              </a:rPr>
              <a:t>Come up with names for these animals </a:t>
            </a:r>
          </a:p>
        </p:txBody>
      </p:sp>
      <p:pic>
        <p:nvPicPr>
          <p:cNvPr id="1026" name="Picture 2" descr="https://cdn.sm-news.ru/wp-content/uploads/2020/04/28/zve4.jpg">
            <a:extLst>
              <a:ext uri="{FF2B5EF4-FFF2-40B4-BE49-F238E27FC236}">
                <a16:creationId xmlns:a16="http://schemas.microsoft.com/office/drawing/2014/main" id="{AF6F0208-0B28-4B87-8545-D4D4EC63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76865"/>
            <a:ext cx="2287895" cy="15048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.sm-news.ru/wp-content/uploads/2020/04/28/zve7.jpg">
            <a:extLst>
              <a:ext uri="{FF2B5EF4-FFF2-40B4-BE49-F238E27FC236}">
                <a16:creationId xmlns:a16="http://schemas.microsoft.com/office/drawing/2014/main" id="{35D3A838-1A19-48C0-8F87-F06C5B8679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23"/>
          <a:stretch/>
        </p:blipFill>
        <p:spPr bwMode="auto">
          <a:xfrm>
            <a:off x="787460" y="4364247"/>
            <a:ext cx="2338635" cy="15752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Звери 2 в 1, созданные в Фотошопе, доза юмора и умиления">
            <a:extLst>
              <a:ext uri="{FF2B5EF4-FFF2-40B4-BE49-F238E27FC236}">
                <a16:creationId xmlns:a16="http://schemas.microsoft.com/office/drawing/2014/main" id="{A3D085B9-6FDC-4CF0-9A43-C877F8AD2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587" y="1825625"/>
            <a:ext cx="2804038" cy="14560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cdn.sm-news.ru/wp-content/uploads/2020/04/28/zve10.jpg">
            <a:extLst>
              <a:ext uri="{FF2B5EF4-FFF2-40B4-BE49-F238E27FC236}">
                <a16:creationId xmlns:a16="http://schemas.microsoft.com/office/drawing/2014/main" id="{5676942B-1978-4E10-8204-034C353E5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829" y="2538280"/>
            <a:ext cx="1959091" cy="19930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cdn.sm-news.ru/wp-content/uploads/2020/04/28/zve3.jpg">
            <a:extLst>
              <a:ext uri="{FF2B5EF4-FFF2-40B4-BE49-F238E27FC236}">
                <a16:creationId xmlns:a16="http://schemas.microsoft.com/office/drawing/2014/main" id="{FBD2DA04-AB8D-4D74-BAC7-EE8236CDA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4385283"/>
            <a:ext cx="2935393" cy="16019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39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7527F-6427-4946-A8B3-E393B193C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290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Ink Free" panose="03080402000500000000" pitchFamily="66" charset="0"/>
              </a:rPr>
              <a:t>Last time it rained, I …..</a:t>
            </a:r>
          </a:p>
        </p:txBody>
      </p:sp>
      <p:pic>
        <p:nvPicPr>
          <p:cNvPr id="2050" name="Picture 2" descr="Rain Expected This Week | KNX 1070">
            <a:extLst>
              <a:ext uri="{FF2B5EF4-FFF2-40B4-BE49-F238E27FC236}">
                <a16:creationId xmlns:a16="http://schemas.microsoft.com/office/drawing/2014/main" id="{C9C79BAD-7736-414B-AB98-C0CE8937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108" y="0"/>
            <a:ext cx="10412787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ank1">
            <a:extLst>
              <a:ext uri="{FF2B5EF4-FFF2-40B4-BE49-F238E27FC236}">
                <a16:creationId xmlns:a16="http://schemas.microsoft.com/office/drawing/2014/main" id="{38BEE99A-5874-4A1A-B87F-1A4B5D39F523}"/>
              </a:ext>
            </a:extLst>
          </p:cNvPr>
          <p:cNvSpPr/>
          <p:nvPr/>
        </p:nvSpPr>
        <p:spPr>
          <a:xfrm>
            <a:off x="4224083" y="715566"/>
            <a:ext cx="7786942" cy="5579268"/>
          </a:xfrm>
          <a:prstGeom prst="roundRect">
            <a:avLst/>
          </a:prstGeom>
          <a:solidFill>
            <a:srgbClr val="F2F2F2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ysClr val="windowText" lastClr="00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3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66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Ink Free</vt:lpstr>
      <vt:lpstr>Verdana Pro Black</vt:lpstr>
      <vt:lpstr>Office Theme</vt:lpstr>
      <vt:lpstr>Example of a warm-up activity</vt:lpstr>
      <vt:lpstr>How to turn Annotate on</vt:lpstr>
      <vt:lpstr>Name one drink that you had today</vt:lpstr>
      <vt:lpstr>Who had what?</vt:lpstr>
      <vt:lpstr>Who had what?</vt:lpstr>
      <vt:lpstr>Come up with names for these animals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Dyer, Anna</dc:creator>
  <cp:lastModifiedBy>Dyer, Anna</cp:lastModifiedBy>
  <cp:revision>15</cp:revision>
  <dcterms:created xsi:type="dcterms:W3CDTF">2020-06-30T22:23:53Z</dcterms:created>
  <dcterms:modified xsi:type="dcterms:W3CDTF">2020-07-01T19:36:52Z</dcterms:modified>
</cp:coreProperties>
</file>