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34" r:id="rId4"/>
  </p:sldMasterIdLst>
  <p:notesMasterIdLst>
    <p:notesMasterId r:id="rId45"/>
  </p:notesMasterIdLst>
  <p:sldIdLst>
    <p:sldId id="256" r:id="rId5"/>
    <p:sldId id="277" r:id="rId6"/>
    <p:sldId id="292" r:id="rId7"/>
    <p:sldId id="291" r:id="rId8"/>
    <p:sldId id="298" r:id="rId9"/>
    <p:sldId id="300" r:id="rId10"/>
    <p:sldId id="324" r:id="rId11"/>
    <p:sldId id="299" r:id="rId12"/>
    <p:sldId id="301" r:id="rId13"/>
    <p:sldId id="302" r:id="rId14"/>
    <p:sldId id="303" r:id="rId15"/>
    <p:sldId id="304" r:id="rId16"/>
    <p:sldId id="305" r:id="rId17"/>
    <p:sldId id="325" r:id="rId18"/>
    <p:sldId id="326" r:id="rId19"/>
    <p:sldId id="327" r:id="rId20"/>
    <p:sldId id="328" r:id="rId21"/>
    <p:sldId id="329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313" r:id="rId30"/>
    <p:sldId id="314" r:id="rId31"/>
    <p:sldId id="315" r:id="rId32"/>
    <p:sldId id="316" r:id="rId33"/>
    <p:sldId id="317" r:id="rId34"/>
    <p:sldId id="318" r:id="rId35"/>
    <p:sldId id="319" r:id="rId36"/>
    <p:sldId id="320" r:id="rId37"/>
    <p:sldId id="321" r:id="rId38"/>
    <p:sldId id="322" r:id="rId39"/>
    <p:sldId id="330" r:id="rId40"/>
    <p:sldId id="332" r:id="rId41"/>
    <p:sldId id="333" r:id="rId42"/>
    <p:sldId id="283" r:id="rId43"/>
    <p:sldId id="334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71CA8E-8271-DCF6-00F9-DE6A26C5B67C}" v="1655" dt="2020-05-27T22:31:07.942"/>
    <p1510:client id="{38D8AFDA-1BCE-A81C-DD10-FE66FA0B575F}" v="718" dt="2020-07-06T22:07:07.841"/>
    <p1510:client id="{73665AE1-4945-D39E-C669-D4A5395C6D97}" v="224" dt="2020-07-02T16:36:18.192"/>
    <p1510:client id="{7CE7DB27-0012-54C6-8E8E-A3D01F310C1B}" v="4568" dt="2020-07-06T21:26:27.505"/>
    <p1510:client id="{8B5335A1-369A-B332-830D-033A190AFDC0}" v="34" dt="2020-07-02T15:50:02.753"/>
    <p1510:client id="{B9C4C838-F983-74CD-CB9C-61688D3A6A73}" v="120" dt="2020-07-06T18:38:55.118"/>
    <p1510:client id="{F1DDCF9C-F0A7-A110-AEA0-D93A8FE5504B}" v="1" dt="2020-07-06T21:33:30.028"/>
    <p1510:client id="{F83226C5-0C3F-13AD-58C6-E89FB36A9C98}" v="1358" dt="2020-07-06T18:03:50.2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E85D60-98C4-4F7A-9A08-BC82C0DE57D3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EC2DA72-2B71-4887-97A8-B1B804454603}">
      <dgm:prSet/>
      <dgm:spPr/>
      <dgm:t>
        <a:bodyPr/>
        <a:lstStyle/>
        <a:p>
          <a:pPr rtl="0"/>
          <a:r>
            <a:rPr lang="en-US" b="1">
              <a:latin typeface="Calibri"/>
              <a:cs typeface="Calibri"/>
            </a:rPr>
            <a:t>UICapture/Panopto Basics</a:t>
          </a:r>
          <a:endParaRPr lang="en-US">
            <a:latin typeface="Calibri"/>
            <a:cs typeface="Calibri"/>
          </a:endParaRPr>
        </a:p>
      </dgm:t>
    </dgm:pt>
    <dgm:pt modelId="{5D88F69A-8774-4188-B832-EB50F7707E93}" type="parTrans" cxnId="{546523A5-8212-484B-B398-8E3E202353A6}">
      <dgm:prSet/>
      <dgm:spPr/>
      <dgm:t>
        <a:bodyPr/>
        <a:lstStyle/>
        <a:p>
          <a:endParaRPr lang="en-US"/>
        </a:p>
      </dgm:t>
    </dgm:pt>
    <dgm:pt modelId="{8A65BA56-FC15-48E9-A8DB-127440670B22}" type="sibTrans" cxnId="{546523A5-8212-484B-B398-8E3E202353A6}">
      <dgm:prSet/>
      <dgm:spPr/>
      <dgm:t>
        <a:bodyPr/>
        <a:lstStyle/>
        <a:p>
          <a:endParaRPr lang="en-US"/>
        </a:p>
      </dgm:t>
    </dgm:pt>
    <dgm:pt modelId="{ABD503C1-046E-4067-A512-4AA2D9E1DAE5}">
      <dgm:prSet/>
      <dgm:spPr/>
      <dgm:t>
        <a:bodyPr/>
        <a:lstStyle/>
        <a:p>
          <a:pPr rtl="0"/>
          <a:r>
            <a:rPr lang="en-US" b="1">
              <a:latin typeface="Calibri"/>
              <a:cs typeface="Calibri"/>
            </a:rPr>
            <a:t>Settings and Editing</a:t>
          </a:r>
        </a:p>
      </dgm:t>
    </dgm:pt>
    <dgm:pt modelId="{397C7561-7F61-413F-8B2F-40E802E3A5EA}" type="parTrans" cxnId="{EBB08E34-2068-490F-A65C-4796F391E48D}">
      <dgm:prSet/>
      <dgm:spPr/>
      <dgm:t>
        <a:bodyPr/>
        <a:lstStyle/>
        <a:p>
          <a:endParaRPr lang="en-US"/>
        </a:p>
      </dgm:t>
    </dgm:pt>
    <dgm:pt modelId="{0F501CC7-237E-42CA-99D1-2F7D0E3EAA75}" type="sibTrans" cxnId="{EBB08E34-2068-490F-A65C-4796F391E48D}">
      <dgm:prSet/>
      <dgm:spPr/>
      <dgm:t>
        <a:bodyPr/>
        <a:lstStyle/>
        <a:p>
          <a:endParaRPr lang="en-US"/>
        </a:p>
      </dgm:t>
    </dgm:pt>
    <dgm:pt modelId="{2DF9CB06-483A-49B0-BD83-515210AF25DB}">
      <dgm:prSet phldr="0"/>
      <dgm:spPr/>
      <dgm:t>
        <a:bodyPr/>
        <a:lstStyle/>
        <a:p>
          <a:pPr rtl="0"/>
          <a:r>
            <a:rPr lang="en-US" b="1">
              <a:latin typeface="Calibri"/>
              <a:cs typeface="Calibri"/>
            </a:rPr>
            <a:t>Making a UICapture Quiz</a:t>
          </a:r>
        </a:p>
      </dgm:t>
    </dgm:pt>
    <dgm:pt modelId="{DB45B5A2-C0AA-4153-A7B3-5A1F333CAD52}" type="parTrans" cxnId="{17324779-A1C0-46BA-B120-44830590BCB7}">
      <dgm:prSet/>
      <dgm:spPr/>
    </dgm:pt>
    <dgm:pt modelId="{BB6F7ACE-4F3A-4C93-A806-4051386F8AF0}" type="sibTrans" cxnId="{17324779-A1C0-46BA-B120-44830590BCB7}">
      <dgm:prSet/>
      <dgm:spPr/>
    </dgm:pt>
    <dgm:pt modelId="{F582AA7A-01AE-4462-B226-94CAFDDD2561}" type="pres">
      <dgm:prSet presAssocID="{3DE85D60-98C4-4F7A-9A08-BC82C0DE57D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174988E-8156-42D5-9562-8119FC08CC02}" type="pres">
      <dgm:prSet presAssocID="{5EC2DA72-2B71-4887-97A8-B1B804454603}" presName="hierRoot1" presStyleCnt="0"/>
      <dgm:spPr/>
    </dgm:pt>
    <dgm:pt modelId="{2F35E6D3-3238-4F26-AEA5-66D010DD691F}" type="pres">
      <dgm:prSet presAssocID="{5EC2DA72-2B71-4887-97A8-B1B804454603}" presName="composite" presStyleCnt="0"/>
      <dgm:spPr/>
    </dgm:pt>
    <dgm:pt modelId="{F86AF5B1-3859-4E86-87CB-2DC287E703C4}" type="pres">
      <dgm:prSet presAssocID="{5EC2DA72-2B71-4887-97A8-B1B804454603}" presName="background" presStyleLbl="node0" presStyleIdx="0" presStyleCnt="3"/>
      <dgm:spPr/>
    </dgm:pt>
    <dgm:pt modelId="{903BD0B1-A15E-4F73-8428-BCF85027E35A}" type="pres">
      <dgm:prSet presAssocID="{5EC2DA72-2B71-4887-97A8-B1B804454603}" presName="text" presStyleLbl="fgAcc0" presStyleIdx="0" presStyleCnt="3">
        <dgm:presLayoutVars>
          <dgm:chPref val="3"/>
        </dgm:presLayoutVars>
      </dgm:prSet>
      <dgm:spPr/>
    </dgm:pt>
    <dgm:pt modelId="{3250B9CE-B387-4881-81C5-47B555335EC4}" type="pres">
      <dgm:prSet presAssocID="{5EC2DA72-2B71-4887-97A8-B1B804454603}" presName="hierChild2" presStyleCnt="0"/>
      <dgm:spPr/>
    </dgm:pt>
    <dgm:pt modelId="{476ADA98-FB11-4E98-9903-B8A9589A65FA}" type="pres">
      <dgm:prSet presAssocID="{ABD503C1-046E-4067-A512-4AA2D9E1DAE5}" presName="hierRoot1" presStyleCnt="0"/>
      <dgm:spPr/>
    </dgm:pt>
    <dgm:pt modelId="{00A6BD37-B7D6-4F1E-9DE2-9C42126E5583}" type="pres">
      <dgm:prSet presAssocID="{ABD503C1-046E-4067-A512-4AA2D9E1DAE5}" presName="composite" presStyleCnt="0"/>
      <dgm:spPr/>
    </dgm:pt>
    <dgm:pt modelId="{7F002258-95D1-4F49-ACEF-2C47727D50EA}" type="pres">
      <dgm:prSet presAssocID="{ABD503C1-046E-4067-A512-4AA2D9E1DAE5}" presName="background" presStyleLbl="node0" presStyleIdx="1" presStyleCnt="3"/>
      <dgm:spPr/>
    </dgm:pt>
    <dgm:pt modelId="{86FA8A3B-C9EA-42A9-B776-D43F9400FABD}" type="pres">
      <dgm:prSet presAssocID="{ABD503C1-046E-4067-A512-4AA2D9E1DAE5}" presName="text" presStyleLbl="fgAcc0" presStyleIdx="1" presStyleCnt="3">
        <dgm:presLayoutVars>
          <dgm:chPref val="3"/>
        </dgm:presLayoutVars>
      </dgm:prSet>
      <dgm:spPr/>
    </dgm:pt>
    <dgm:pt modelId="{6A934640-C45F-4EA1-B7B7-7FB06C13416E}" type="pres">
      <dgm:prSet presAssocID="{ABD503C1-046E-4067-A512-4AA2D9E1DAE5}" presName="hierChild2" presStyleCnt="0"/>
      <dgm:spPr/>
    </dgm:pt>
    <dgm:pt modelId="{5F91734A-3D79-47B3-A835-B9F199FE492A}" type="pres">
      <dgm:prSet presAssocID="{2DF9CB06-483A-49B0-BD83-515210AF25DB}" presName="hierRoot1" presStyleCnt="0"/>
      <dgm:spPr/>
    </dgm:pt>
    <dgm:pt modelId="{A2E38573-8707-4ED7-81D7-EB691383C980}" type="pres">
      <dgm:prSet presAssocID="{2DF9CB06-483A-49B0-BD83-515210AF25DB}" presName="composite" presStyleCnt="0"/>
      <dgm:spPr/>
    </dgm:pt>
    <dgm:pt modelId="{43F1D519-AC18-4C30-8CE6-DECBA1B4C309}" type="pres">
      <dgm:prSet presAssocID="{2DF9CB06-483A-49B0-BD83-515210AF25DB}" presName="background" presStyleLbl="node0" presStyleIdx="2" presStyleCnt="3"/>
      <dgm:spPr/>
    </dgm:pt>
    <dgm:pt modelId="{843BB7C2-9557-452D-84F3-6D2CE116A581}" type="pres">
      <dgm:prSet presAssocID="{2DF9CB06-483A-49B0-BD83-515210AF25DB}" presName="text" presStyleLbl="fgAcc0" presStyleIdx="2" presStyleCnt="3">
        <dgm:presLayoutVars>
          <dgm:chPref val="3"/>
        </dgm:presLayoutVars>
      </dgm:prSet>
      <dgm:spPr/>
    </dgm:pt>
    <dgm:pt modelId="{0B5C049E-61A5-4B5D-AA97-57D9A04961A1}" type="pres">
      <dgm:prSet presAssocID="{2DF9CB06-483A-49B0-BD83-515210AF25DB}" presName="hierChild2" presStyleCnt="0"/>
      <dgm:spPr/>
    </dgm:pt>
  </dgm:ptLst>
  <dgm:cxnLst>
    <dgm:cxn modelId="{EBB08E34-2068-490F-A65C-4796F391E48D}" srcId="{3DE85D60-98C4-4F7A-9A08-BC82C0DE57D3}" destId="{ABD503C1-046E-4067-A512-4AA2D9E1DAE5}" srcOrd="1" destOrd="0" parTransId="{397C7561-7F61-413F-8B2F-40E802E3A5EA}" sibTransId="{0F501CC7-237E-42CA-99D1-2F7D0E3EAA75}"/>
    <dgm:cxn modelId="{4174C636-5CB9-4E2E-B46C-6C33868383D4}" type="presOf" srcId="{2DF9CB06-483A-49B0-BD83-515210AF25DB}" destId="{843BB7C2-9557-452D-84F3-6D2CE116A581}" srcOrd="0" destOrd="0" presId="urn:microsoft.com/office/officeart/2005/8/layout/hierarchy1"/>
    <dgm:cxn modelId="{F24FB942-9C09-4AC7-9F5A-00A802AF9CCA}" type="presOf" srcId="{5EC2DA72-2B71-4887-97A8-B1B804454603}" destId="{903BD0B1-A15E-4F73-8428-BCF85027E35A}" srcOrd="0" destOrd="0" presId="urn:microsoft.com/office/officeart/2005/8/layout/hierarchy1"/>
    <dgm:cxn modelId="{CCDAB565-D5BC-40E2-83A1-B0CA53A24ECC}" type="presOf" srcId="{3DE85D60-98C4-4F7A-9A08-BC82C0DE57D3}" destId="{F582AA7A-01AE-4462-B226-94CAFDDD2561}" srcOrd="0" destOrd="0" presId="urn:microsoft.com/office/officeart/2005/8/layout/hierarchy1"/>
    <dgm:cxn modelId="{17324779-A1C0-46BA-B120-44830590BCB7}" srcId="{3DE85D60-98C4-4F7A-9A08-BC82C0DE57D3}" destId="{2DF9CB06-483A-49B0-BD83-515210AF25DB}" srcOrd="2" destOrd="0" parTransId="{DB45B5A2-C0AA-4153-A7B3-5A1F333CAD52}" sibTransId="{BB6F7ACE-4F3A-4C93-A806-4051386F8AF0}"/>
    <dgm:cxn modelId="{546523A5-8212-484B-B398-8E3E202353A6}" srcId="{3DE85D60-98C4-4F7A-9A08-BC82C0DE57D3}" destId="{5EC2DA72-2B71-4887-97A8-B1B804454603}" srcOrd="0" destOrd="0" parTransId="{5D88F69A-8774-4188-B832-EB50F7707E93}" sibTransId="{8A65BA56-FC15-48E9-A8DB-127440670B22}"/>
    <dgm:cxn modelId="{34D0E5C4-0487-43D1-9CE6-42CBDFB76F7F}" type="presOf" srcId="{ABD503C1-046E-4067-A512-4AA2D9E1DAE5}" destId="{86FA8A3B-C9EA-42A9-B776-D43F9400FABD}" srcOrd="0" destOrd="0" presId="urn:microsoft.com/office/officeart/2005/8/layout/hierarchy1"/>
    <dgm:cxn modelId="{3EF4BDC4-F74D-480E-9503-78ED34CDA510}" type="presParOf" srcId="{F582AA7A-01AE-4462-B226-94CAFDDD2561}" destId="{8174988E-8156-42D5-9562-8119FC08CC02}" srcOrd="0" destOrd="0" presId="urn:microsoft.com/office/officeart/2005/8/layout/hierarchy1"/>
    <dgm:cxn modelId="{D3805296-C661-446F-830D-6A9515DB56A0}" type="presParOf" srcId="{8174988E-8156-42D5-9562-8119FC08CC02}" destId="{2F35E6D3-3238-4F26-AEA5-66D010DD691F}" srcOrd="0" destOrd="0" presId="urn:microsoft.com/office/officeart/2005/8/layout/hierarchy1"/>
    <dgm:cxn modelId="{F5B7B806-BC48-4A9C-9EB3-EB9D44184EAC}" type="presParOf" srcId="{2F35E6D3-3238-4F26-AEA5-66D010DD691F}" destId="{F86AF5B1-3859-4E86-87CB-2DC287E703C4}" srcOrd="0" destOrd="0" presId="urn:microsoft.com/office/officeart/2005/8/layout/hierarchy1"/>
    <dgm:cxn modelId="{77A3166F-E46D-4CDD-BAE6-2ABF89BFDBB1}" type="presParOf" srcId="{2F35E6D3-3238-4F26-AEA5-66D010DD691F}" destId="{903BD0B1-A15E-4F73-8428-BCF85027E35A}" srcOrd="1" destOrd="0" presId="urn:microsoft.com/office/officeart/2005/8/layout/hierarchy1"/>
    <dgm:cxn modelId="{AC8B7315-E6E3-4411-B7A8-AD2B7C117732}" type="presParOf" srcId="{8174988E-8156-42D5-9562-8119FC08CC02}" destId="{3250B9CE-B387-4881-81C5-47B555335EC4}" srcOrd="1" destOrd="0" presId="urn:microsoft.com/office/officeart/2005/8/layout/hierarchy1"/>
    <dgm:cxn modelId="{DA0D2F92-6493-4E95-AD89-95C70ECEA074}" type="presParOf" srcId="{F582AA7A-01AE-4462-B226-94CAFDDD2561}" destId="{476ADA98-FB11-4E98-9903-B8A9589A65FA}" srcOrd="1" destOrd="0" presId="urn:microsoft.com/office/officeart/2005/8/layout/hierarchy1"/>
    <dgm:cxn modelId="{D34B6C63-A160-42A8-96F0-86B9A41B1BE1}" type="presParOf" srcId="{476ADA98-FB11-4E98-9903-B8A9589A65FA}" destId="{00A6BD37-B7D6-4F1E-9DE2-9C42126E5583}" srcOrd="0" destOrd="0" presId="urn:microsoft.com/office/officeart/2005/8/layout/hierarchy1"/>
    <dgm:cxn modelId="{9AAE884F-0FD3-43E6-B5A0-A9005ADE54CD}" type="presParOf" srcId="{00A6BD37-B7D6-4F1E-9DE2-9C42126E5583}" destId="{7F002258-95D1-4F49-ACEF-2C47727D50EA}" srcOrd="0" destOrd="0" presId="urn:microsoft.com/office/officeart/2005/8/layout/hierarchy1"/>
    <dgm:cxn modelId="{CCDBD457-B771-41D1-A9EF-843E8ABC2C98}" type="presParOf" srcId="{00A6BD37-B7D6-4F1E-9DE2-9C42126E5583}" destId="{86FA8A3B-C9EA-42A9-B776-D43F9400FABD}" srcOrd="1" destOrd="0" presId="urn:microsoft.com/office/officeart/2005/8/layout/hierarchy1"/>
    <dgm:cxn modelId="{98C84A65-C490-49AA-8EF3-B219FEBCE605}" type="presParOf" srcId="{476ADA98-FB11-4E98-9903-B8A9589A65FA}" destId="{6A934640-C45F-4EA1-B7B7-7FB06C13416E}" srcOrd="1" destOrd="0" presId="urn:microsoft.com/office/officeart/2005/8/layout/hierarchy1"/>
    <dgm:cxn modelId="{DEF38C00-1C22-4FDE-AA88-DDBBB19F3B80}" type="presParOf" srcId="{F582AA7A-01AE-4462-B226-94CAFDDD2561}" destId="{5F91734A-3D79-47B3-A835-B9F199FE492A}" srcOrd="2" destOrd="0" presId="urn:microsoft.com/office/officeart/2005/8/layout/hierarchy1"/>
    <dgm:cxn modelId="{C126B0EC-E50E-4985-A0C5-96BFC0CAACF6}" type="presParOf" srcId="{5F91734A-3D79-47B3-A835-B9F199FE492A}" destId="{A2E38573-8707-4ED7-81D7-EB691383C980}" srcOrd="0" destOrd="0" presId="urn:microsoft.com/office/officeart/2005/8/layout/hierarchy1"/>
    <dgm:cxn modelId="{CC90BD41-81B9-498C-ACB6-5B93FCE7C350}" type="presParOf" srcId="{A2E38573-8707-4ED7-81D7-EB691383C980}" destId="{43F1D519-AC18-4C30-8CE6-DECBA1B4C309}" srcOrd="0" destOrd="0" presId="urn:microsoft.com/office/officeart/2005/8/layout/hierarchy1"/>
    <dgm:cxn modelId="{140EA1DD-ED00-4A40-844D-824122A9EDFF}" type="presParOf" srcId="{A2E38573-8707-4ED7-81D7-EB691383C980}" destId="{843BB7C2-9557-452D-84F3-6D2CE116A581}" srcOrd="1" destOrd="0" presId="urn:microsoft.com/office/officeart/2005/8/layout/hierarchy1"/>
    <dgm:cxn modelId="{60B8D4FF-586A-485A-AD5E-F81B3B4C98CE}" type="presParOf" srcId="{5F91734A-3D79-47B3-A835-B9F199FE492A}" destId="{0B5C049E-61A5-4B5D-AA97-57D9A04961A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E85D60-98C4-4F7A-9A08-BC82C0DE57D3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BD503C1-046E-4067-A512-4AA2D9E1DAE5}">
      <dgm:prSet/>
      <dgm:spPr/>
      <dgm:t>
        <a:bodyPr/>
        <a:lstStyle/>
        <a:p>
          <a:pPr rtl="0"/>
          <a:r>
            <a:rPr lang="en-US" b="1">
              <a:latin typeface="Calibri"/>
              <a:cs typeface="Calibri"/>
            </a:rPr>
            <a:t>Settings and Editing</a:t>
          </a:r>
        </a:p>
      </dgm:t>
    </dgm:pt>
    <dgm:pt modelId="{397C7561-7F61-413F-8B2F-40E802E3A5EA}" type="parTrans" cxnId="{EBB08E34-2068-490F-A65C-4796F391E48D}">
      <dgm:prSet/>
      <dgm:spPr/>
      <dgm:t>
        <a:bodyPr/>
        <a:lstStyle/>
        <a:p>
          <a:endParaRPr lang="en-US"/>
        </a:p>
      </dgm:t>
    </dgm:pt>
    <dgm:pt modelId="{0F501CC7-237E-42CA-99D1-2F7D0E3EAA75}" type="sibTrans" cxnId="{EBB08E34-2068-490F-A65C-4796F391E48D}">
      <dgm:prSet/>
      <dgm:spPr/>
      <dgm:t>
        <a:bodyPr/>
        <a:lstStyle/>
        <a:p>
          <a:endParaRPr lang="en-US"/>
        </a:p>
      </dgm:t>
    </dgm:pt>
    <dgm:pt modelId="{2DF9CB06-483A-49B0-BD83-515210AF25DB}">
      <dgm:prSet phldr="0"/>
      <dgm:spPr/>
      <dgm:t>
        <a:bodyPr/>
        <a:lstStyle/>
        <a:p>
          <a:pPr rtl="0"/>
          <a:r>
            <a:rPr lang="en-US" b="1">
              <a:latin typeface="Calibri"/>
              <a:cs typeface="Calibri"/>
            </a:rPr>
            <a:t>Making a UICapture Quiz</a:t>
          </a:r>
        </a:p>
      </dgm:t>
    </dgm:pt>
    <dgm:pt modelId="{DB45B5A2-C0AA-4153-A7B3-5A1F333CAD52}" type="parTrans" cxnId="{17324779-A1C0-46BA-B120-44830590BCB7}">
      <dgm:prSet/>
      <dgm:spPr/>
    </dgm:pt>
    <dgm:pt modelId="{BB6F7ACE-4F3A-4C93-A806-4051386F8AF0}" type="sibTrans" cxnId="{17324779-A1C0-46BA-B120-44830590BCB7}">
      <dgm:prSet/>
      <dgm:spPr/>
    </dgm:pt>
    <dgm:pt modelId="{F582AA7A-01AE-4462-B226-94CAFDDD2561}" type="pres">
      <dgm:prSet presAssocID="{3DE85D60-98C4-4F7A-9A08-BC82C0DE57D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76ADA98-FB11-4E98-9903-B8A9589A65FA}" type="pres">
      <dgm:prSet presAssocID="{ABD503C1-046E-4067-A512-4AA2D9E1DAE5}" presName="hierRoot1" presStyleCnt="0"/>
      <dgm:spPr/>
    </dgm:pt>
    <dgm:pt modelId="{00A6BD37-B7D6-4F1E-9DE2-9C42126E5583}" type="pres">
      <dgm:prSet presAssocID="{ABD503C1-046E-4067-A512-4AA2D9E1DAE5}" presName="composite" presStyleCnt="0"/>
      <dgm:spPr/>
    </dgm:pt>
    <dgm:pt modelId="{7F002258-95D1-4F49-ACEF-2C47727D50EA}" type="pres">
      <dgm:prSet presAssocID="{ABD503C1-046E-4067-A512-4AA2D9E1DAE5}" presName="background" presStyleLbl="node0" presStyleIdx="0" presStyleCnt="2"/>
      <dgm:spPr/>
    </dgm:pt>
    <dgm:pt modelId="{86FA8A3B-C9EA-42A9-B776-D43F9400FABD}" type="pres">
      <dgm:prSet presAssocID="{ABD503C1-046E-4067-A512-4AA2D9E1DAE5}" presName="text" presStyleLbl="fgAcc0" presStyleIdx="0" presStyleCnt="2">
        <dgm:presLayoutVars>
          <dgm:chPref val="3"/>
        </dgm:presLayoutVars>
      </dgm:prSet>
      <dgm:spPr/>
    </dgm:pt>
    <dgm:pt modelId="{6A934640-C45F-4EA1-B7B7-7FB06C13416E}" type="pres">
      <dgm:prSet presAssocID="{ABD503C1-046E-4067-A512-4AA2D9E1DAE5}" presName="hierChild2" presStyleCnt="0"/>
      <dgm:spPr/>
    </dgm:pt>
    <dgm:pt modelId="{5F91734A-3D79-47B3-A835-B9F199FE492A}" type="pres">
      <dgm:prSet presAssocID="{2DF9CB06-483A-49B0-BD83-515210AF25DB}" presName="hierRoot1" presStyleCnt="0"/>
      <dgm:spPr/>
    </dgm:pt>
    <dgm:pt modelId="{A2E38573-8707-4ED7-81D7-EB691383C980}" type="pres">
      <dgm:prSet presAssocID="{2DF9CB06-483A-49B0-BD83-515210AF25DB}" presName="composite" presStyleCnt="0"/>
      <dgm:spPr/>
    </dgm:pt>
    <dgm:pt modelId="{43F1D519-AC18-4C30-8CE6-DECBA1B4C309}" type="pres">
      <dgm:prSet presAssocID="{2DF9CB06-483A-49B0-BD83-515210AF25DB}" presName="background" presStyleLbl="node0" presStyleIdx="1" presStyleCnt="2"/>
      <dgm:spPr/>
    </dgm:pt>
    <dgm:pt modelId="{843BB7C2-9557-452D-84F3-6D2CE116A581}" type="pres">
      <dgm:prSet presAssocID="{2DF9CB06-483A-49B0-BD83-515210AF25DB}" presName="text" presStyleLbl="fgAcc0" presStyleIdx="1" presStyleCnt="2">
        <dgm:presLayoutVars>
          <dgm:chPref val="3"/>
        </dgm:presLayoutVars>
      </dgm:prSet>
      <dgm:spPr/>
    </dgm:pt>
    <dgm:pt modelId="{0B5C049E-61A5-4B5D-AA97-57D9A04961A1}" type="pres">
      <dgm:prSet presAssocID="{2DF9CB06-483A-49B0-BD83-515210AF25DB}" presName="hierChild2" presStyleCnt="0"/>
      <dgm:spPr/>
    </dgm:pt>
  </dgm:ptLst>
  <dgm:cxnLst>
    <dgm:cxn modelId="{EBB08E34-2068-490F-A65C-4796F391E48D}" srcId="{3DE85D60-98C4-4F7A-9A08-BC82C0DE57D3}" destId="{ABD503C1-046E-4067-A512-4AA2D9E1DAE5}" srcOrd="0" destOrd="0" parTransId="{397C7561-7F61-413F-8B2F-40E802E3A5EA}" sibTransId="{0F501CC7-237E-42CA-99D1-2F7D0E3EAA75}"/>
    <dgm:cxn modelId="{4174C636-5CB9-4E2E-B46C-6C33868383D4}" type="presOf" srcId="{2DF9CB06-483A-49B0-BD83-515210AF25DB}" destId="{843BB7C2-9557-452D-84F3-6D2CE116A581}" srcOrd="0" destOrd="0" presId="urn:microsoft.com/office/officeart/2005/8/layout/hierarchy1"/>
    <dgm:cxn modelId="{CCDAB565-D5BC-40E2-83A1-B0CA53A24ECC}" type="presOf" srcId="{3DE85D60-98C4-4F7A-9A08-BC82C0DE57D3}" destId="{F582AA7A-01AE-4462-B226-94CAFDDD2561}" srcOrd="0" destOrd="0" presId="urn:microsoft.com/office/officeart/2005/8/layout/hierarchy1"/>
    <dgm:cxn modelId="{17324779-A1C0-46BA-B120-44830590BCB7}" srcId="{3DE85D60-98C4-4F7A-9A08-BC82C0DE57D3}" destId="{2DF9CB06-483A-49B0-BD83-515210AF25DB}" srcOrd="1" destOrd="0" parTransId="{DB45B5A2-C0AA-4153-A7B3-5A1F333CAD52}" sibTransId="{BB6F7ACE-4F3A-4C93-A806-4051386F8AF0}"/>
    <dgm:cxn modelId="{34D0E5C4-0487-43D1-9CE6-42CBDFB76F7F}" type="presOf" srcId="{ABD503C1-046E-4067-A512-4AA2D9E1DAE5}" destId="{86FA8A3B-C9EA-42A9-B776-D43F9400FABD}" srcOrd="0" destOrd="0" presId="urn:microsoft.com/office/officeart/2005/8/layout/hierarchy1"/>
    <dgm:cxn modelId="{DA0D2F92-6493-4E95-AD89-95C70ECEA074}" type="presParOf" srcId="{F582AA7A-01AE-4462-B226-94CAFDDD2561}" destId="{476ADA98-FB11-4E98-9903-B8A9589A65FA}" srcOrd="0" destOrd="0" presId="urn:microsoft.com/office/officeart/2005/8/layout/hierarchy1"/>
    <dgm:cxn modelId="{D34B6C63-A160-42A8-96F0-86B9A41B1BE1}" type="presParOf" srcId="{476ADA98-FB11-4E98-9903-B8A9589A65FA}" destId="{00A6BD37-B7D6-4F1E-9DE2-9C42126E5583}" srcOrd="0" destOrd="0" presId="urn:microsoft.com/office/officeart/2005/8/layout/hierarchy1"/>
    <dgm:cxn modelId="{9AAE884F-0FD3-43E6-B5A0-A9005ADE54CD}" type="presParOf" srcId="{00A6BD37-B7D6-4F1E-9DE2-9C42126E5583}" destId="{7F002258-95D1-4F49-ACEF-2C47727D50EA}" srcOrd="0" destOrd="0" presId="urn:microsoft.com/office/officeart/2005/8/layout/hierarchy1"/>
    <dgm:cxn modelId="{CCDBD457-B771-41D1-A9EF-843E8ABC2C98}" type="presParOf" srcId="{00A6BD37-B7D6-4F1E-9DE2-9C42126E5583}" destId="{86FA8A3B-C9EA-42A9-B776-D43F9400FABD}" srcOrd="1" destOrd="0" presId="urn:microsoft.com/office/officeart/2005/8/layout/hierarchy1"/>
    <dgm:cxn modelId="{98C84A65-C490-49AA-8EF3-B219FEBCE605}" type="presParOf" srcId="{476ADA98-FB11-4E98-9903-B8A9589A65FA}" destId="{6A934640-C45F-4EA1-B7B7-7FB06C13416E}" srcOrd="1" destOrd="0" presId="urn:microsoft.com/office/officeart/2005/8/layout/hierarchy1"/>
    <dgm:cxn modelId="{DEF38C00-1C22-4FDE-AA88-DDBBB19F3B80}" type="presParOf" srcId="{F582AA7A-01AE-4462-B226-94CAFDDD2561}" destId="{5F91734A-3D79-47B3-A835-B9F199FE492A}" srcOrd="1" destOrd="0" presId="urn:microsoft.com/office/officeart/2005/8/layout/hierarchy1"/>
    <dgm:cxn modelId="{C126B0EC-E50E-4985-A0C5-96BFC0CAACF6}" type="presParOf" srcId="{5F91734A-3D79-47B3-A835-B9F199FE492A}" destId="{A2E38573-8707-4ED7-81D7-EB691383C980}" srcOrd="0" destOrd="0" presId="urn:microsoft.com/office/officeart/2005/8/layout/hierarchy1"/>
    <dgm:cxn modelId="{CC90BD41-81B9-498C-ACB6-5B93FCE7C350}" type="presParOf" srcId="{A2E38573-8707-4ED7-81D7-EB691383C980}" destId="{43F1D519-AC18-4C30-8CE6-DECBA1B4C309}" srcOrd="0" destOrd="0" presId="urn:microsoft.com/office/officeart/2005/8/layout/hierarchy1"/>
    <dgm:cxn modelId="{140EA1DD-ED00-4A40-844D-824122A9EDFF}" type="presParOf" srcId="{A2E38573-8707-4ED7-81D7-EB691383C980}" destId="{843BB7C2-9557-452D-84F3-6D2CE116A581}" srcOrd="1" destOrd="0" presId="urn:microsoft.com/office/officeart/2005/8/layout/hierarchy1"/>
    <dgm:cxn modelId="{60B8D4FF-586A-485A-AD5E-F81B3B4C98CE}" type="presParOf" srcId="{5F91734A-3D79-47B3-A835-B9F199FE492A}" destId="{0B5C049E-61A5-4B5D-AA97-57D9A04961A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6AF5B1-3859-4E86-87CB-2DC287E703C4}">
      <dsp:nvSpPr>
        <dsp:cNvPr id="0" name=""/>
        <dsp:cNvSpPr/>
      </dsp:nvSpPr>
      <dsp:spPr>
        <a:xfrm>
          <a:off x="0" y="736997"/>
          <a:ext cx="2862857" cy="18179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3BD0B1-A15E-4F73-8428-BCF85027E35A}">
      <dsp:nvSpPr>
        <dsp:cNvPr id="0" name=""/>
        <dsp:cNvSpPr/>
      </dsp:nvSpPr>
      <dsp:spPr>
        <a:xfrm>
          <a:off x="318095" y="1039187"/>
          <a:ext cx="2862857" cy="18179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latin typeface="Calibri"/>
              <a:cs typeface="Calibri"/>
            </a:rPr>
            <a:t>UICapture/Panopto Basics</a:t>
          </a:r>
          <a:endParaRPr lang="en-US" sz="2400" kern="1200">
            <a:latin typeface="Calibri"/>
            <a:cs typeface="Calibri"/>
          </a:endParaRPr>
        </a:p>
      </dsp:txBody>
      <dsp:txXfrm>
        <a:off x="371340" y="1092432"/>
        <a:ext cx="2756367" cy="1711424"/>
      </dsp:txXfrm>
    </dsp:sp>
    <dsp:sp modelId="{7F002258-95D1-4F49-ACEF-2C47727D50EA}">
      <dsp:nvSpPr>
        <dsp:cNvPr id="0" name=""/>
        <dsp:cNvSpPr/>
      </dsp:nvSpPr>
      <dsp:spPr>
        <a:xfrm>
          <a:off x="3499048" y="736997"/>
          <a:ext cx="2862857" cy="18179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FA8A3B-C9EA-42A9-B776-D43F9400FABD}">
      <dsp:nvSpPr>
        <dsp:cNvPr id="0" name=""/>
        <dsp:cNvSpPr/>
      </dsp:nvSpPr>
      <dsp:spPr>
        <a:xfrm>
          <a:off x="3817143" y="1039187"/>
          <a:ext cx="2862857" cy="18179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latin typeface="Calibri"/>
              <a:cs typeface="Calibri"/>
            </a:rPr>
            <a:t>Settings and Editing</a:t>
          </a:r>
        </a:p>
      </dsp:txBody>
      <dsp:txXfrm>
        <a:off x="3870388" y="1092432"/>
        <a:ext cx="2756367" cy="1711424"/>
      </dsp:txXfrm>
    </dsp:sp>
    <dsp:sp modelId="{43F1D519-AC18-4C30-8CE6-DECBA1B4C309}">
      <dsp:nvSpPr>
        <dsp:cNvPr id="0" name=""/>
        <dsp:cNvSpPr/>
      </dsp:nvSpPr>
      <dsp:spPr>
        <a:xfrm>
          <a:off x="6998096" y="736997"/>
          <a:ext cx="2862857" cy="18179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3BB7C2-9557-452D-84F3-6D2CE116A581}">
      <dsp:nvSpPr>
        <dsp:cNvPr id="0" name=""/>
        <dsp:cNvSpPr/>
      </dsp:nvSpPr>
      <dsp:spPr>
        <a:xfrm>
          <a:off x="7316192" y="1039187"/>
          <a:ext cx="2862857" cy="18179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latin typeface="Calibri"/>
              <a:cs typeface="Calibri"/>
            </a:rPr>
            <a:t>Making a UICapture Quiz</a:t>
          </a:r>
        </a:p>
      </dsp:txBody>
      <dsp:txXfrm>
        <a:off x="7369437" y="1092432"/>
        <a:ext cx="2756367" cy="17114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002258-95D1-4F49-ACEF-2C47727D50EA}">
      <dsp:nvSpPr>
        <dsp:cNvPr id="0" name=""/>
        <dsp:cNvSpPr/>
      </dsp:nvSpPr>
      <dsp:spPr>
        <a:xfrm>
          <a:off x="1242" y="182126"/>
          <a:ext cx="4361384" cy="27694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FA8A3B-C9EA-42A9-B776-D43F9400FABD}">
      <dsp:nvSpPr>
        <dsp:cNvPr id="0" name=""/>
        <dsp:cNvSpPr/>
      </dsp:nvSpPr>
      <dsp:spPr>
        <a:xfrm>
          <a:off x="485840" y="642494"/>
          <a:ext cx="4361384" cy="27694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b="1" kern="1200">
              <a:latin typeface="Calibri"/>
              <a:cs typeface="Calibri"/>
            </a:rPr>
            <a:t>Settings and Editing</a:t>
          </a:r>
        </a:p>
      </dsp:txBody>
      <dsp:txXfrm>
        <a:off x="566955" y="723609"/>
        <a:ext cx="4199154" cy="2607249"/>
      </dsp:txXfrm>
    </dsp:sp>
    <dsp:sp modelId="{43F1D519-AC18-4C30-8CE6-DECBA1B4C309}">
      <dsp:nvSpPr>
        <dsp:cNvPr id="0" name=""/>
        <dsp:cNvSpPr/>
      </dsp:nvSpPr>
      <dsp:spPr>
        <a:xfrm>
          <a:off x="5331824" y="182126"/>
          <a:ext cx="4361384" cy="27694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3BB7C2-9557-452D-84F3-6D2CE116A581}">
      <dsp:nvSpPr>
        <dsp:cNvPr id="0" name=""/>
        <dsp:cNvSpPr/>
      </dsp:nvSpPr>
      <dsp:spPr>
        <a:xfrm>
          <a:off x="5816422" y="642494"/>
          <a:ext cx="4361384" cy="27694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b="1" kern="1200">
              <a:latin typeface="Calibri"/>
              <a:cs typeface="Calibri"/>
            </a:rPr>
            <a:t>Making a UICapture Quiz</a:t>
          </a:r>
        </a:p>
      </dsp:txBody>
      <dsp:txXfrm>
        <a:off x="5897537" y="723609"/>
        <a:ext cx="4199154" cy="26072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364ADD-CF63-4C43-A643-C14541EC8A2E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D48F1A-2B58-FA46-AED3-F985FDCA5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210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48F1A-2B58-FA46-AED3-F985FDCA50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638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A013354-D640-7B42-83C2-6810BE8A0FBD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9853EB9-2585-4347-9421-D4BD5B319A0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47314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13354-D640-7B42-83C2-6810BE8A0FBD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53EB9-2585-4347-9421-D4BD5B319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498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13354-D640-7B42-83C2-6810BE8A0FBD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53EB9-2585-4347-9421-D4BD5B319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195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13354-D640-7B42-83C2-6810BE8A0FBD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53EB9-2585-4347-9421-D4BD5B319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876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A013354-D640-7B42-83C2-6810BE8A0FBD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9853EB9-2585-4347-9421-D4BD5B319A0B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253761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13354-D640-7B42-83C2-6810BE8A0FBD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53EB9-2585-4347-9421-D4BD5B319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5330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13354-D640-7B42-83C2-6810BE8A0FBD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53EB9-2585-4347-9421-D4BD5B319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2522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13354-D640-7B42-83C2-6810BE8A0FBD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53EB9-2585-4347-9421-D4BD5B319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619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13354-D640-7B42-83C2-6810BE8A0FBD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53EB9-2585-4347-9421-D4BD5B319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362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8A013354-D640-7B42-83C2-6810BE8A0FBD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9853EB9-2585-4347-9421-D4BD5B319A0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829273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8A013354-D640-7B42-83C2-6810BE8A0FBD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9853EB9-2585-4347-9421-D4BD5B319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736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A013354-D640-7B42-83C2-6810BE8A0FBD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9853EB9-2585-4347-9421-D4BD5B319A0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94831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zVNIBI6LjA?feature=oembed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Nicole-metzger@uiowa.edu" TargetMode="External"/><Relationship Id="rId2" Type="http://schemas.openxmlformats.org/officeDocument/2006/relationships/hyperlink" Target="mailto:Claire-frances@uiowa.edu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Braeden-jones@uiowa.edu" TargetMode="External"/><Relationship Id="rId4" Type="http://schemas.openxmlformats.org/officeDocument/2006/relationships/hyperlink" Target="mailto:Lauren-kelley@uiowa.edu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cKJDTWSgw4?feature=oembed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D21332B-FE15-41A6-8919-8563A89EAE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8FF3FE-1B68-804F-B6DA-18DE8443C3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901" y="3741641"/>
            <a:ext cx="10134198" cy="1857901"/>
          </a:xfrm>
        </p:spPr>
        <p:txBody>
          <a:bodyPr anchor="t">
            <a:normAutofit/>
          </a:bodyPr>
          <a:lstStyle/>
          <a:p>
            <a:r>
              <a:rPr lang="en-US" sz="6100" err="1"/>
              <a:t>UICapture</a:t>
            </a:r>
            <a:r>
              <a:rPr lang="en-US" sz="6100"/>
              <a:t>/</a:t>
            </a:r>
            <a:r>
              <a:rPr lang="en-US" sz="6100" err="1"/>
              <a:t>panopto</a:t>
            </a:r>
            <a:br>
              <a:rPr lang="en-US" sz="6100"/>
            </a:br>
            <a:r>
              <a:rPr lang="en-US" sz="6100"/>
              <a:t>workshop</a:t>
            </a:r>
            <a:endParaRPr lang="en-US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439F6CA3-780D-4C3A-A889-C705E7E7D1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3" name="Picture 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A9B7A72E-9286-4BD4-9A1B-96ABC1257C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1222" b="505"/>
          <a:stretch/>
        </p:blipFill>
        <p:spPr>
          <a:xfrm>
            <a:off x="10254124" y="5282965"/>
            <a:ext cx="1700762" cy="157703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6335BA4-3C40-424B-A885-29B1007B80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72473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DA42A136-6B9D-410C-8702-234AB203D8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270" y="362858"/>
            <a:ext cx="11634909" cy="6133591"/>
          </a:xfr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95711361-3124-448B-894D-8A8C6BEB2498}"/>
              </a:ext>
            </a:extLst>
          </p:cNvPr>
          <p:cNvSpPr txBox="1"/>
          <p:nvPr/>
        </p:nvSpPr>
        <p:spPr>
          <a:xfrm>
            <a:off x="4550230" y="2467429"/>
            <a:ext cx="4891314" cy="1815882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...and if you scroll down, you will see the area to click to add media or video files that already exist on your computer...</a:t>
            </a:r>
          </a:p>
        </p:txBody>
      </p:sp>
    </p:spTree>
    <p:extLst>
      <p:ext uri="{BB962C8B-B14F-4D97-AF65-F5344CB8AC3E}">
        <p14:creationId xmlns:p14="http://schemas.microsoft.com/office/powerpoint/2010/main" val="253150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3BB005A1-F79B-4DF1-A46B-4152E71BA3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498" y="348344"/>
            <a:ext cx="11678451" cy="6162619"/>
          </a:xfr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95711361-3124-448B-894D-8A8C6BEB2498}"/>
              </a:ext>
            </a:extLst>
          </p:cNvPr>
          <p:cNvSpPr txBox="1"/>
          <p:nvPr/>
        </p:nvSpPr>
        <p:spPr>
          <a:xfrm>
            <a:off x="4550230" y="1930400"/>
            <a:ext cx="5515428" cy="1815882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...once you click in the box, you should be able to choose a file from your computer, or you can drag and drop the file into the box.</a:t>
            </a:r>
          </a:p>
        </p:txBody>
      </p:sp>
    </p:spTree>
    <p:extLst>
      <p:ext uri="{BB962C8B-B14F-4D97-AF65-F5344CB8AC3E}">
        <p14:creationId xmlns:p14="http://schemas.microsoft.com/office/powerpoint/2010/main" val="3768918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8" descr="A screenshot of a cell phone&#10;&#10;Description automatically generated">
            <a:extLst>
              <a:ext uri="{FF2B5EF4-FFF2-40B4-BE49-F238E27FC236}">
                <a16:creationId xmlns:a16="http://schemas.microsoft.com/office/drawing/2014/main" id="{0BD3C1AC-410E-4AE0-9CA6-FF89E3A409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677" y="449944"/>
            <a:ext cx="11918839" cy="5959419"/>
          </a:xfr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95711361-3124-448B-894D-8A8C6BEB2498}"/>
              </a:ext>
            </a:extLst>
          </p:cNvPr>
          <p:cNvSpPr txBox="1"/>
          <p:nvPr/>
        </p:nvSpPr>
        <p:spPr>
          <a:xfrm>
            <a:off x="762001" y="3432629"/>
            <a:ext cx="4891314" cy="1384995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/>
              <a:t>Option 3 allows you to create a playlist of the videos in your </a:t>
            </a:r>
            <a:r>
              <a:rPr lang="en-US" sz="2800" err="1"/>
              <a:t>Panopto</a:t>
            </a:r>
            <a:r>
              <a:rPr lang="en-US" sz="2800"/>
              <a:t> account.</a:t>
            </a:r>
          </a:p>
        </p:txBody>
      </p:sp>
      <p:sp>
        <p:nvSpPr>
          <p:cNvPr id="2" name="Callout: Line 1">
            <a:extLst>
              <a:ext uri="{FF2B5EF4-FFF2-40B4-BE49-F238E27FC236}">
                <a16:creationId xmlns:a16="http://schemas.microsoft.com/office/drawing/2014/main" id="{CEC129F6-850E-4801-B462-EF63B4E8D8EB}"/>
              </a:ext>
            </a:extLst>
          </p:cNvPr>
          <p:cNvSpPr/>
          <p:nvPr/>
        </p:nvSpPr>
        <p:spPr>
          <a:xfrm>
            <a:off x="5979886" y="2549360"/>
            <a:ext cx="3193142" cy="616857"/>
          </a:xfrm>
          <a:prstGeom prst="borderCallout1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19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9C51648C-146E-4D66-A936-BE37FBF7E5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499" y="348344"/>
            <a:ext cx="11678451" cy="6162618"/>
          </a:xfr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95711361-3124-448B-894D-8A8C6BEB2498}"/>
              </a:ext>
            </a:extLst>
          </p:cNvPr>
          <p:cNvSpPr txBox="1"/>
          <p:nvPr/>
        </p:nvSpPr>
        <p:spPr>
          <a:xfrm>
            <a:off x="5087259" y="5021943"/>
            <a:ext cx="5515428" cy="954107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...the screen that prompts from the "playlist" option would look like this.</a:t>
            </a:r>
          </a:p>
        </p:txBody>
      </p:sp>
    </p:spTree>
    <p:extLst>
      <p:ext uri="{BB962C8B-B14F-4D97-AF65-F5344CB8AC3E}">
        <p14:creationId xmlns:p14="http://schemas.microsoft.com/office/powerpoint/2010/main" val="1375136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3BBBCE16-CD6D-4337-8A6E-F6A3B2B8C5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7730" y="398424"/>
            <a:ext cx="11524007" cy="6061019"/>
          </a:xfr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95711361-3124-448B-894D-8A8C6BEB2498}"/>
              </a:ext>
            </a:extLst>
          </p:cNvPr>
          <p:cNvSpPr txBox="1"/>
          <p:nvPr/>
        </p:nvSpPr>
        <p:spPr>
          <a:xfrm>
            <a:off x="6096002" y="4005943"/>
            <a:ext cx="5515428" cy="1384995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When you name the Playlist and click "create", this screen prompts you to add videos.</a:t>
            </a:r>
          </a:p>
        </p:txBody>
      </p:sp>
    </p:spTree>
    <p:extLst>
      <p:ext uri="{BB962C8B-B14F-4D97-AF65-F5344CB8AC3E}">
        <p14:creationId xmlns:p14="http://schemas.microsoft.com/office/powerpoint/2010/main" val="2022983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7C6ADF59-E466-46E0-9C63-6E5188E45D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178" y="312059"/>
            <a:ext cx="11865093" cy="6235191"/>
          </a:xfr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95711361-3124-448B-894D-8A8C6BEB2498}"/>
              </a:ext>
            </a:extLst>
          </p:cNvPr>
          <p:cNvSpPr txBox="1"/>
          <p:nvPr/>
        </p:nvSpPr>
        <p:spPr>
          <a:xfrm>
            <a:off x="6386288" y="2989943"/>
            <a:ext cx="5515428" cy="3108543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/>
              <a:t>When you click "+Add Videos" a list of your exsiting content sorted by folder allows you to choose which content you want to add to the playlist.</a:t>
            </a:r>
            <a:endParaRPr lang="en-US"/>
          </a:p>
          <a:p>
            <a:pPr marL="457200" indent="-457200">
              <a:buFont typeface="Arial"/>
              <a:buChar char="•"/>
            </a:pPr>
            <a:r>
              <a:rPr lang="en-US" sz="2800"/>
              <a:t>You can add from multiple folders.</a:t>
            </a:r>
          </a:p>
        </p:txBody>
      </p:sp>
    </p:spTree>
    <p:extLst>
      <p:ext uri="{BB962C8B-B14F-4D97-AF65-F5344CB8AC3E}">
        <p14:creationId xmlns:p14="http://schemas.microsoft.com/office/powerpoint/2010/main" val="3817120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68DE95E1-5B1A-4F6D-9C77-130E20A6D6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054" y="395846"/>
            <a:ext cx="11542540" cy="6067617"/>
          </a:xfr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95711361-3124-448B-894D-8A8C6BEB2498}"/>
              </a:ext>
            </a:extLst>
          </p:cNvPr>
          <p:cNvSpPr txBox="1"/>
          <p:nvPr/>
        </p:nvSpPr>
        <p:spPr>
          <a:xfrm>
            <a:off x="6386288" y="2989943"/>
            <a:ext cx="5515428" cy="1384995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When you have made your choices, click "Add" at the bottom, it will tell you they were added.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5A452D20-78B8-43DD-94C7-7A2D23A1DAC7}"/>
              </a:ext>
            </a:extLst>
          </p:cNvPr>
          <p:cNvSpPr/>
          <p:nvPr/>
        </p:nvSpPr>
        <p:spPr>
          <a:xfrm rot="2580000">
            <a:off x="5109982" y="3860488"/>
            <a:ext cx="484909" cy="23804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4773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F9665F74-2A1C-4BAC-A934-6C4E619300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934" y="371554"/>
            <a:ext cx="11628306" cy="6112599"/>
          </a:xfr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95711361-3124-448B-894D-8A8C6BEB2498}"/>
              </a:ext>
            </a:extLst>
          </p:cNvPr>
          <p:cNvSpPr txBox="1"/>
          <p:nvPr/>
        </p:nvSpPr>
        <p:spPr>
          <a:xfrm>
            <a:off x="5945462" y="294604"/>
            <a:ext cx="5515428" cy="1384995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When you click "close" on the previous screen, it will show you the playlist overview—you can edit here.</a:t>
            </a:r>
          </a:p>
        </p:txBody>
      </p:sp>
    </p:spTree>
    <p:extLst>
      <p:ext uri="{BB962C8B-B14F-4D97-AF65-F5344CB8AC3E}">
        <p14:creationId xmlns:p14="http://schemas.microsoft.com/office/powerpoint/2010/main" val="8287796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9A2266F0-A8C2-4AA2-B78F-1393C743BE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835" y="266955"/>
            <a:ext cx="11647379" cy="6322276"/>
          </a:xfr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95711361-3124-448B-894D-8A8C6BEB2498}"/>
              </a:ext>
            </a:extLst>
          </p:cNvPr>
          <p:cNvSpPr txBox="1"/>
          <p:nvPr/>
        </p:nvSpPr>
        <p:spPr>
          <a:xfrm>
            <a:off x="6097862" y="2660433"/>
            <a:ext cx="5515428" cy="954107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Your homepage will now show the playlist.</a:t>
            </a:r>
          </a:p>
        </p:txBody>
      </p:sp>
    </p:spTree>
    <p:extLst>
      <p:ext uri="{BB962C8B-B14F-4D97-AF65-F5344CB8AC3E}">
        <p14:creationId xmlns:p14="http://schemas.microsoft.com/office/powerpoint/2010/main" val="31088710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8" descr="A screenshot of a cell phone&#10;&#10;Description automatically generated">
            <a:extLst>
              <a:ext uri="{FF2B5EF4-FFF2-40B4-BE49-F238E27FC236}">
                <a16:creationId xmlns:a16="http://schemas.microsoft.com/office/drawing/2014/main" id="{0BD3C1AC-410E-4AE0-9CA6-FF89E3A409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677" y="449944"/>
            <a:ext cx="11918839" cy="5959419"/>
          </a:xfr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95711361-3124-448B-894D-8A8C6BEB2498}"/>
              </a:ext>
            </a:extLst>
          </p:cNvPr>
          <p:cNvSpPr txBox="1"/>
          <p:nvPr/>
        </p:nvSpPr>
        <p:spPr>
          <a:xfrm>
            <a:off x="994230" y="3926114"/>
            <a:ext cx="4891314" cy="954107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/>
              <a:t>Option 4 allows you to make a new folder for your videos.</a:t>
            </a:r>
          </a:p>
        </p:txBody>
      </p:sp>
      <p:sp>
        <p:nvSpPr>
          <p:cNvPr id="2" name="Callout: Line 1">
            <a:extLst>
              <a:ext uri="{FF2B5EF4-FFF2-40B4-BE49-F238E27FC236}">
                <a16:creationId xmlns:a16="http://schemas.microsoft.com/office/drawing/2014/main" id="{CEC129F6-850E-4801-B462-EF63B4E8D8EB}"/>
              </a:ext>
            </a:extLst>
          </p:cNvPr>
          <p:cNvSpPr/>
          <p:nvPr/>
        </p:nvSpPr>
        <p:spPr>
          <a:xfrm>
            <a:off x="5979886" y="3064617"/>
            <a:ext cx="3193142" cy="616857"/>
          </a:xfrm>
          <a:prstGeom prst="borderCallout1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06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B0A7D14-7B67-4022-A8BE-1CCD4A0F1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FBC912-4544-488A-8FDE-3276010D4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 anchor="ctr">
            <a:normAutofit/>
          </a:bodyPr>
          <a:lstStyle/>
          <a:p>
            <a:r>
              <a:rPr lang="en-US">
                <a:latin typeface="Gill Sans MT"/>
              </a:rPr>
              <a:t>Goals for today</a:t>
            </a:r>
            <a:r>
              <a:rPr lang="en-US"/>
              <a:t> </a:t>
            </a:r>
          </a:p>
        </p:txBody>
      </p:sp>
      <p:sp>
        <p:nvSpPr>
          <p:cNvPr id="20" name="Freeform 6">
            <a:extLst>
              <a:ext uri="{FF2B5EF4-FFF2-40B4-BE49-F238E27FC236}">
                <a16:creationId xmlns:a16="http://schemas.microsoft.com/office/drawing/2014/main" id="{AB09A9E8-BF27-4613-A775-071F08208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3AFE299-6F79-44AF-9A77-2DC2DC1F8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31AD395C-A626-45F2-9802-C7757497EA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9289722"/>
              </p:ext>
            </p:extLst>
          </p:nvPr>
        </p:nvGraphicFramePr>
        <p:xfrm>
          <a:off x="1070559" y="1778300"/>
          <a:ext cx="10179050" cy="3594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63261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4812DD8A-1566-4EF8-AECD-2AA4F8F58D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984" y="341087"/>
            <a:ext cx="11707480" cy="6177133"/>
          </a:xfr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95711361-3124-448B-894D-8A8C6BEB2498}"/>
              </a:ext>
            </a:extLst>
          </p:cNvPr>
          <p:cNvSpPr txBox="1"/>
          <p:nvPr/>
        </p:nvSpPr>
        <p:spPr>
          <a:xfrm>
            <a:off x="5157432" y="5328303"/>
            <a:ext cx="5515428" cy="1384995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...the screen that prompts from the "new folder" option would look like this.</a:t>
            </a:r>
          </a:p>
        </p:txBody>
      </p:sp>
    </p:spTree>
    <p:extLst>
      <p:ext uri="{BB962C8B-B14F-4D97-AF65-F5344CB8AC3E}">
        <p14:creationId xmlns:p14="http://schemas.microsoft.com/office/powerpoint/2010/main" val="15087764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D2D65407-758F-4D74-9BA1-2E350D8FFC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734" y="478973"/>
            <a:ext cx="11802724" cy="590136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EE49B5-5C5E-4C88-8A9A-BEF80C103185}"/>
              </a:ext>
            </a:extLst>
          </p:cNvPr>
          <p:cNvSpPr txBox="1"/>
          <p:nvPr/>
        </p:nvSpPr>
        <p:spPr>
          <a:xfrm>
            <a:off x="7673078" y="3014773"/>
            <a:ext cx="3831771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Click this button to go to your homepage on Panopto.com for more options!</a:t>
            </a:r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186417F7-C723-4327-9752-551D5C320625}"/>
              </a:ext>
            </a:extLst>
          </p:cNvPr>
          <p:cNvSpPr/>
          <p:nvPr/>
        </p:nvSpPr>
        <p:spPr>
          <a:xfrm rot="6780000">
            <a:off x="10814808" y="2227264"/>
            <a:ext cx="979714" cy="4862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6377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BEC8AAF9-980B-4411-8E12-CE38AEBCB3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317" y="371554"/>
            <a:ext cx="11576132" cy="611259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EE49B5-5C5E-4C88-8A9A-BEF80C103185}"/>
              </a:ext>
            </a:extLst>
          </p:cNvPr>
          <p:cNvSpPr txBox="1"/>
          <p:nvPr/>
        </p:nvSpPr>
        <p:spPr>
          <a:xfrm>
            <a:off x="2043095" y="3644525"/>
            <a:ext cx="3831771" cy="1384995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Your homepage on Panopto.com will look like this.</a:t>
            </a:r>
          </a:p>
        </p:txBody>
      </p:sp>
    </p:spTree>
    <p:extLst>
      <p:ext uri="{BB962C8B-B14F-4D97-AF65-F5344CB8AC3E}">
        <p14:creationId xmlns:p14="http://schemas.microsoft.com/office/powerpoint/2010/main" val="25410850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BEC8AAF9-980B-4411-8E12-CE38AEBCB3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317" y="371554"/>
            <a:ext cx="11576132" cy="611259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EE49B5-5C5E-4C88-8A9A-BEF80C103185}"/>
              </a:ext>
            </a:extLst>
          </p:cNvPr>
          <p:cNvSpPr txBox="1"/>
          <p:nvPr/>
        </p:nvSpPr>
        <p:spPr>
          <a:xfrm>
            <a:off x="6652880" y="2284261"/>
            <a:ext cx="3831771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Click the arrow on this page for more upload options!</a:t>
            </a:r>
          </a:p>
        </p:txBody>
      </p:sp>
      <p:sp>
        <p:nvSpPr>
          <p:cNvPr id="2" name="Arrow: Left 1">
            <a:extLst>
              <a:ext uri="{FF2B5EF4-FFF2-40B4-BE49-F238E27FC236}">
                <a16:creationId xmlns:a16="http://schemas.microsoft.com/office/drawing/2014/main" id="{88D6BEAB-A563-416E-8BE2-9C5A08ABC035}"/>
              </a:ext>
            </a:extLst>
          </p:cNvPr>
          <p:cNvSpPr/>
          <p:nvPr/>
        </p:nvSpPr>
        <p:spPr>
          <a:xfrm rot="5040000">
            <a:off x="6866299" y="1410782"/>
            <a:ext cx="976115" cy="48490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5324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6EB712C6-3AEA-4635-9878-D67283BF55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719" y="390447"/>
            <a:ext cx="11552735" cy="607481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EE49B5-5C5E-4C88-8A9A-BEF80C103185}"/>
              </a:ext>
            </a:extLst>
          </p:cNvPr>
          <p:cNvSpPr txBox="1"/>
          <p:nvPr/>
        </p:nvSpPr>
        <p:spPr>
          <a:xfrm>
            <a:off x="2257210" y="2410212"/>
            <a:ext cx="3831771" cy="1384995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These two options are the same as the page within ICON.</a:t>
            </a:r>
          </a:p>
        </p:txBody>
      </p:sp>
      <p:sp>
        <p:nvSpPr>
          <p:cNvPr id="8" name="Callout: Line 7">
            <a:extLst>
              <a:ext uri="{FF2B5EF4-FFF2-40B4-BE49-F238E27FC236}">
                <a16:creationId xmlns:a16="http://schemas.microsoft.com/office/drawing/2014/main" id="{92CBD258-C0C2-4BF8-9595-67D4E2F771CB}"/>
              </a:ext>
            </a:extLst>
          </p:cNvPr>
          <p:cNvSpPr/>
          <p:nvPr/>
        </p:nvSpPr>
        <p:spPr>
          <a:xfrm>
            <a:off x="6721974" y="1101171"/>
            <a:ext cx="3092082" cy="1076875"/>
          </a:xfrm>
          <a:prstGeom prst="borderCallout1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8276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6EB712C6-3AEA-4635-9878-D67283BF55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719" y="390447"/>
            <a:ext cx="11552735" cy="607481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EE49B5-5C5E-4C88-8A9A-BEF80C103185}"/>
              </a:ext>
            </a:extLst>
          </p:cNvPr>
          <p:cNvSpPr txBox="1"/>
          <p:nvPr/>
        </p:nvSpPr>
        <p:spPr>
          <a:xfrm>
            <a:off x="1362962" y="3002179"/>
            <a:ext cx="7245027" cy="2677656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/>
              <a:t>This option creates a "webcast" which is similar in concept to a Zoom webinar.</a:t>
            </a:r>
            <a:endParaRPr lang="en-US"/>
          </a:p>
          <a:p>
            <a:pPr marL="457200" indent="-457200">
              <a:buFont typeface="Arial"/>
              <a:buChar char="•"/>
            </a:pPr>
            <a:r>
              <a:rPr lang="en-US" sz="2800"/>
              <a:t>This is like a "live" </a:t>
            </a:r>
            <a:r>
              <a:rPr lang="en-US" sz="2800" err="1"/>
              <a:t>Panopto</a:t>
            </a:r>
            <a:r>
              <a:rPr lang="en-US" sz="2800"/>
              <a:t> recording.</a:t>
            </a:r>
          </a:p>
          <a:p>
            <a:pPr marL="457200" indent="-457200">
              <a:buFont typeface="Arial"/>
              <a:buChar char="•"/>
            </a:pPr>
            <a:r>
              <a:rPr lang="en-US" sz="2800"/>
              <a:t>It is a bit complicated, please come to our </a:t>
            </a:r>
            <a:r>
              <a:rPr lang="en-US" sz="2800" err="1"/>
              <a:t>MakersSpace</a:t>
            </a:r>
            <a:r>
              <a:rPr lang="en-US" sz="2800"/>
              <a:t> event or schedule a session with one of us if you'd like to know more.</a:t>
            </a:r>
          </a:p>
        </p:txBody>
      </p:sp>
      <p:sp>
        <p:nvSpPr>
          <p:cNvPr id="8" name="Callout: Line 7">
            <a:extLst>
              <a:ext uri="{FF2B5EF4-FFF2-40B4-BE49-F238E27FC236}">
                <a16:creationId xmlns:a16="http://schemas.microsoft.com/office/drawing/2014/main" id="{92CBD258-C0C2-4BF8-9595-67D4E2F771CB}"/>
              </a:ext>
            </a:extLst>
          </p:cNvPr>
          <p:cNvSpPr/>
          <p:nvPr/>
        </p:nvSpPr>
        <p:spPr>
          <a:xfrm>
            <a:off x="6709379" y="2159154"/>
            <a:ext cx="3092082" cy="547884"/>
          </a:xfrm>
          <a:prstGeom prst="borderCallout1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2579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6EB712C6-3AEA-4635-9878-D67283BF55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719" y="390447"/>
            <a:ext cx="11552735" cy="607481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EE49B5-5C5E-4C88-8A9A-BEF80C103185}"/>
              </a:ext>
            </a:extLst>
          </p:cNvPr>
          <p:cNvSpPr txBox="1"/>
          <p:nvPr/>
        </p:nvSpPr>
        <p:spPr>
          <a:xfrm>
            <a:off x="1174036" y="3380030"/>
            <a:ext cx="5343176" cy="2677656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/>
              <a:t>This option allows you to upload separate video or presentation files that you created outside of any </a:t>
            </a:r>
            <a:r>
              <a:rPr lang="en-US" sz="2800" err="1"/>
              <a:t>Panopto</a:t>
            </a:r>
            <a:r>
              <a:rPr lang="en-US" sz="2800"/>
              <a:t> recordings and place them into a </a:t>
            </a:r>
            <a:r>
              <a:rPr lang="en-US" sz="2800" err="1"/>
              <a:t>Panopto</a:t>
            </a:r>
            <a:r>
              <a:rPr lang="en-US" sz="2800"/>
              <a:t> format.</a:t>
            </a:r>
          </a:p>
        </p:txBody>
      </p:sp>
      <p:sp>
        <p:nvSpPr>
          <p:cNvPr id="8" name="Callout: Line 7">
            <a:extLst>
              <a:ext uri="{FF2B5EF4-FFF2-40B4-BE49-F238E27FC236}">
                <a16:creationId xmlns:a16="http://schemas.microsoft.com/office/drawing/2014/main" id="{92CBD258-C0C2-4BF8-9595-67D4E2F771CB}"/>
              </a:ext>
            </a:extLst>
          </p:cNvPr>
          <p:cNvSpPr/>
          <p:nvPr/>
        </p:nvSpPr>
        <p:spPr>
          <a:xfrm>
            <a:off x="6709379" y="2688146"/>
            <a:ext cx="3092082" cy="547884"/>
          </a:xfrm>
          <a:prstGeom prst="borderCallout1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0759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41167DD0-5BAE-413F-89D0-F207401378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650" y="380971"/>
            <a:ext cx="11615051" cy="6102163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A6DDF19-2C4A-43A2-AA8F-5FEA892FCE46}"/>
              </a:ext>
            </a:extLst>
          </p:cNvPr>
          <p:cNvSpPr txBox="1"/>
          <p:nvPr/>
        </p:nvSpPr>
        <p:spPr>
          <a:xfrm>
            <a:off x="2495078" y="4208003"/>
            <a:ext cx="3876753" cy="1815882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/>
              <a:t>Name your video project.</a:t>
            </a:r>
          </a:p>
          <a:p>
            <a:pPr marL="285750" indent="-285750">
              <a:buFont typeface="Arial"/>
              <a:buChar char="•"/>
            </a:pPr>
            <a:r>
              <a:rPr lang="en-US" sz="2800"/>
              <a:t>Choose a folder.</a:t>
            </a:r>
          </a:p>
          <a:p>
            <a:pPr marL="285750" indent="-285750">
              <a:buFont typeface="Arial"/>
              <a:buChar char="•"/>
            </a:pPr>
            <a:r>
              <a:rPr lang="en-US" sz="2800"/>
              <a:t>Hit "Create".</a:t>
            </a:r>
          </a:p>
        </p:txBody>
      </p:sp>
    </p:spTree>
    <p:extLst>
      <p:ext uri="{BB962C8B-B14F-4D97-AF65-F5344CB8AC3E}">
        <p14:creationId xmlns:p14="http://schemas.microsoft.com/office/powerpoint/2010/main" val="20842431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47B462AA-E1B0-4EE8-A1E1-B3CD46E0CE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600" y="332990"/>
            <a:ext cx="11773149" cy="618816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A6DDF19-2C4A-43A2-AA8F-5FEA892FCE46}"/>
              </a:ext>
            </a:extLst>
          </p:cNvPr>
          <p:cNvSpPr txBox="1"/>
          <p:nvPr/>
        </p:nvSpPr>
        <p:spPr>
          <a:xfrm>
            <a:off x="379111" y="2419507"/>
            <a:ext cx="3876753" cy="2246769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/>
              <a:t>Click inside the box or drag and drop your primary video here (the video of you lecturing).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7748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EA399326-1945-42CB-91C2-886BB1A79C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040" y="472315"/>
            <a:ext cx="11672388" cy="613778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A6DDF19-2C4A-43A2-AA8F-5FEA892FCE46}"/>
              </a:ext>
            </a:extLst>
          </p:cNvPr>
          <p:cNvSpPr txBox="1"/>
          <p:nvPr/>
        </p:nvSpPr>
        <p:spPr>
          <a:xfrm>
            <a:off x="259458" y="2621028"/>
            <a:ext cx="3876753" cy="3539430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/>
              <a:t>You can see my primary video is uploading.</a:t>
            </a:r>
          </a:p>
          <a:p>
            <a:pPr marL="285750" indent="-285750">
              <a:buFont typeface="Arial"/>
              <a:buChar char="•"/>
            </a:pPr>
            <a:r>
              <a:rPr lang="en-US" sz="2800"/>
              <a:t>And you can add another primary video feed.</a:t>
            </a:r>
          </a:p>
          <a:p>
            <a:pPr marL="285750" indent="-285750">
              <a:buFont typeface="Arial"/>
              <a:buChar char="•"/>
            </a:pPr>
            <a:r>
              <a:rPr lang="en-US" sz="2800"/>
              <a:t>OR you can drop in your PowerPoint.</a:t>
            </a:r>
          </a:p>
        </p:txBody>
      </p:sp>
    </p:spTree>
    <p:extLst>
      <p:ext uri="{BB962C8B-B14F-4D97-AF65-F5344CB8AC3E}">
        <p14:creationId xmlns:p14="http://schemas.microsoft.com/office/powerpoint/2010/main" val="1575952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D2D65407-758F-4D74-9BA1-2E350D8FFC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734" y="478973"/>
            <a:ext cx="11802724" cy="590136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EE49B5-5C5E-4C88-8A9A-BEF80C103185}"/>
              </a:ext>
            </a:extLst>
          </p:cNvPr>
          <p:cNvSpPr txBox="1"/>
          <p:nvPr/>
        </p:nvSpPr>
        <p:spPr>
          <a:xfrm>
            <a:off x="6640285" y="2510971"/>
            <a:ext cx="3831771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Here is where you can start making content.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69B6B9-2794-4590-AF66-D2D280282881}"/>
              </a:ext>
            </a:extLst>
          </p:cNvPr>
          <p:cNvSpPr txBox="1"/>
          <p:nvPr/>
        </p:nvSpPr>
        <p:spPr>
          <a:xfrm>
            <a:off x="2980418" y="4054475"/>
            <a:ext cx="3831771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Here is where you find </a:t>
            </a:r>
            <a:r>
              <a:rPr lang="en-US" sz="2800" err="1"/>
              <a:t>Panopto</a:t>
            </a:r>
            <a:r>
              <a:rPr lang="en-US" sz="2800"/>
              <a:t> in your ICON course site.</a:t>
            </a:r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186417F7-C723-4327-9752-551D5C320625}"/>
              </a:ext>
            </a:extLst>
          </p:cNvPr>
          <p:cNvSpPr/>
          <p:nvPr/>
        </p:nvSpPr>
        <p:spPr>
          <a:xfrm rot="4140000">
            <a:off x="6255403" y="1723462"/>
            <a:ext cx="979714" cy="4862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60D01F70-1EF5-4CDB-BF41-7C9F121C6E8E}"/>
              </a:ext>
            </a:extLst>
          </p:cNvPr>
          <p:cNvSpPr/>
          <p:nvPr/>
        </p:nvSpPr>
        <p:spPr>
          <a:xfrm>
            <a:off x="1898850" y="4384566"/>
            <a:ext cx="979714" cy="4862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8233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647FDAAA-2308-4752-9B9A-D5558C06FF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70" y="325434"/>
            <a:ext cx="11823528" cy="621335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A6DDF19-2C4A-43A2-AA8F-5FEA892FCE46}"/>
              </a:ext>
            </a:extLst>
          </p:cNvPr>
          <p:cNvSpPr txBox="1"/>
          <p:nvPr/>
        </p:nvSpPr>
        <p:spPr>
          <a:xfrm>
            <a:off x="259458" y="2621028"/>
            <a:ext cx="3876753" cy="2246769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/>
              <a:t>Now you can see my PowerPoint is processing.</a:t>
            </a:r>
          </a:p>
          <a:p>
            <a:pPr marL="285750" indent="-285750">
              <a:buFont typeface="Arial"/>
              <a:buChar char="•"/>
            </a:pPr>
            <a:r>
              <a:rPr lang="en-US" sz="2800"/>
              <a:t>And my primary video is still uploading.</a:t>
            </a:r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id="{985540FD-FBA5-4B57-A4DE-F917696D4556}"/>
              </a:ext>
            </a:extLst>
          </p:cNvPr>
          <p:cNvSpPr/>
          <p:nvPr/>
        </p:nvSpPr>
        <p:spPr>
          <a:xfrm>
            <a:off x="1319468" y="1919597"/>
            <a:ext cx="774595" cy="66123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Bent-Up 8">
            <a:extLst>
              <a:ext uri="{FF2B5EF4-FFF2-40B4-BE49-F238E27FC236}">
                <a16:creationId xmlns:a16="http://schemas.microsoft.com/office/drawing/2014/main" id="{1E5AECA1-D11B-4390-A923-335B8F07C673}"/>
              </a:ext>
            </a:extLst>
          </p:cNvPr>
          <p:cNvSpPr/>
          <p:nvPr/>
        </p:nvSpPr>
        <p:spPr>
          <a:xfrm>
            <a:off x="4294008" y="1591983"/>
            <a:ext cx="3545503" cy="308578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4026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07AC9456-6C67-4698-B40B-CA246172EE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660" y="333769"/>
            <a:ext cx="11773149" cy="618816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A6DDF19-2C4A-43A2-AA8F-5FEA892FCE46}"/>
              </a:ext>
            </a:extLst>
          </p:cNvPr>
          <p:cNvSpPr txBox="1"/>
          <p:nvPr/>
        </p:nvSpPr>
        <p:spPr>
          <a:xfrm>
            <a:off x="3760879" y="2255772"/>
            <a:ext cx="3876753" cy="1815882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/>
              <a:t>My PowerPoint slides have finished.</a:t>
            </a:r>
            <a:endParaRPr lang="en-US"/>
          </a:p>
          <a:p>
            <a:pPr marL="457200" indent="-457200">
              <a:buFont typeface="Arial"/>
              <a:buChar char="•"/>
            </a:pPr>
            <a:r>
              <a:rPr lang="en-US" sz="2800"/>
              <a:t>My video is still processing.</a:t>
            </a:r>
          </a:p>
        </p:txBody>
      </p:sp>
      <p:sp>
        <p:nvSpPr>
          <p:cNvPr id="8" name="Arrow: Bent-Up 7">
            <a:extLst>
              <a:ext uri="{FF2B5EF4-FFF2-40B4-BE49-F238E27FC236}">
                <a16:creationId xmlns:a16="http://schemas.microsoft.com/office/drawing/2014/main" id="{ED81C85D-98F7-4E0A-AA3F-59AA10E95D3C}"/>
              </a:ext>
            </a:extLst>
          </p:cNvPr>
          <p:cNvSpPr/>
          <p:nvPr/>
        </p:nvSpPr>
        <p:spPr>
          <a:xfrm>
            <a:off x="7711200" y="1791141"/>
            <a:ext cx="1757007" cy="1952231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6517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2A6F75C9-07F7-4715-B875-0D63560AE9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661" y="333769"/>
            <a:ext cx="11773149" cy="618816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A6DDF19-2C4A-43A2-AA8F-5FEA892FCE46}"/>
              </a:ext>
            </a:extLst>
          </p:cNvPr>
          <p:cNvSpPr txBox="1"/>
          <p:nvPr/>
        </p:nvSpPr>
        <p:spPr>
          <a:xfrm>
            <a:off x="3395623" y="3540466"/>
            <a:ext cx="5791198" cy="1384995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Both the video and the slides are done uploading, let's take a look at how to insert my slides into my video.</a:t>
            </a:r>
          </a:p>
        </p:txBody>
      </p:sp>
    </p:spTree>
    <p:extLst>
      <p:ext uri="{BB962C8B-B14F-4D97-AF65-F5344CB8AC3E}">
        <p14:creationId xmlns:p14="http://schemas.microsoft.com/office/powerpoint/2010/main" val="38809148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>
            <a:hlinkClick r:id="" action="ppaction://media"/>
            <a:extLst>
              <a:ext uri="{FF2B5EF4-FFF2-40B4-BE49-F238E27FC236}">
                <a16:creationId xmlns:a16="http://schemas.microsoft.com/office/drawing/2014/main" id="{67384307-AD18-4CA7-8339-92BFE9CE91B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54933" y="554265"/>
            <a:ext cx="11451770" cy="5939970"/>
          </a:xfrm>
        </p:spPr>
      </p:pic>
    </p:spTree>
    <p:extLst>
      <p:ext uri="{BB962C8B-B14F-4D97-AF65-F5344CB8AC3E}">
        <p14:creationId xmlns:p14="http://schemas.microsoft.com/office/powerpoint/2010/main" val="775264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893E1EB1-8EC3-44CD-ACAE-45F90CC7AA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2892" y="362858"/>
            <a:ext cx="11669150" cy="6133591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A6DDF19-2C4A-43A2-AA8F-5FEA892FCE46}"/>
              </a:ext>
            </a:extLst>
          </p:cNvPr>
          <p:cNvSpPr txBox="1"/>
          <p:nvPr/>
        </p:nvSpPr>
        <p:spPr>
          <a:xfrm>
            <a:off x="5257710" y="1861727"/>
            <a:ext cx="6545942" cy="4401205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/>
              <a:t>Now my Folder includes this Panopto video of the "session" I built.</a:t>
            </a:r>
            <a:endParaRPr lang="en-US"/>
          </a:p>
          <a:p>
            <a:pPr marL="457200" indent="-457200">
              <a:buFont typeface="Arial"/>
              <a:buChar char="•"/>
            </a:pPr>
            <a:r>
              <a:rPr lang="en-US" sz="2800"/>
              <a:t>This is only necessary to do if you have media that you don't want to re-record in Panopto.</a:t>
            </a:r>
          </a:p>
          <a:p>
            <a:pPr marL="457200" indent="-457200">
              <a:buFont typeface="Arial"/>
              <a:buChar char="•"/>
            </a:pPr>
            <a:r>
              <a:rPr lang="en-US" sz="2800"/>
              <a:t>If you haven't created any lectures yet, it would be much easier to control the slide progression while you are recording like we did in the "Record a New Session" option.</a:t>
            </a:r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9F4591C4-36EA-4CF1-8DAE-D3192E7E7831}"/>
              </a:ext>
            </a:extLst>
          </p:cNvPr>
          <p:cNvSpPr/>
          <p:nvPr/>
        </p:nvSpPr>
        <p:spPr>
          <a:xfrm rot="-3420000">
            <a:off x="4227939" y="2780284"/>
            <a:ext cx="979714" cy="4862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8772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4AE495BB-039C-41D6-88FA-88ABA7B41C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692" y="319316"/>
            <a:ext cx="11836064" cy="6220676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A6DDF19-2C4A-43A2-AA8F-5FEA892FCE46}"/>
              </a:ext>
            </a:extLst>
          </p:cNvPr>
          <p:cNvSpPr txBox="1"/>
          <p:nvPr/>
        </p:nvSpPr>
        <p:spPr>
          <a:xfrm>
            <a:off x="177709" y="1847213"/>
            <a:ext cx="5370285" cy="1815882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/>
              <a:t>This is what the Panopto session looks like in "non-edit" format.</a:t>
            </a:r>
            <a:endParaRPr lang="en-US"/>
          </a:p>
          <a:p>
            <a:pPr marL="457200" indent="-457200">
              <a:buFont typeface="Arial"/>
              <a:buChar char="•"/>
            </a:pPr>
            <a:r>
              <a:rPr lang="en-US" sz="2800"/>
              <a:t>You can see when the slides come in.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D726A724-F661-43B3-A27F-968B11671404}"/>
              </a:ext>
            </a:extLst>
          </p:cNvPr>
          <p:cNvSpPr/>
          <p:nvPr/>
        </p:nvSpPr>
        <p:spPr>
          <a:xfrm>
            <a:off x="2791169" y="3752596"/>
            <a:ext cx="370114" cy="4136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53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9DBA3C2-C92B-4CEB-868F-52A62295B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635F96-30BC-47F4-A57D-E5F75BDF8FF3}"/>
              </a:ext>
            </a:extLst>
          </p:cNvPr>
          <p:cNvSpPr txBox="1"/>
          <p:nvPr/>
        </p:nvSpPr>
        <p:spPr>
          <a:xfrm>
            <a:off x="761996" y="382385"/>
            <a:ext cx="10668004" cy="1113295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85000" lnSpcReduction="20000"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100" cap="all" spc="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***Additional Note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cap="all" spc="200">
                <a:solidFill>
                  <a:schemeClr val="tx2"/>
                </a:solidFill>
                <a:latin typeface="Impact"/>
                <a:ea typeface="+mj-ea"/>
                <a:cs typeface="+mj-cs"/>
              </a:rPr>
              <a:t>Zoom anD UICAPTURE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22D91C-E09D-4AFF-80E8-ACCB92E49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96" y="4288971"/>
            <a:ext cx="10668004" cy="344053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algn="ctr">
              <a:buNone/>
            </a:pPr>
            <a:r>
              <a:rPr lang="en-US" sz="2400"/>
              <a:t>It's important to note that any of your Zoom sessions that are recorded to the cloud, will end up in your Panopto account AND Zoom.</a:t>
            </a:r>
          </a:p>
          <a:p>
            <a:pPr marL="0" algn="ctr">
              <a:buNone/>
            </a:pPr>
            <a:endParaRPr lang="en-US" sz="2400"/>
          </a:p>
          <a:p>
            <a:pPr marL="0" algn="ctr">
              <a:buNone/>
            </a:pPr>
            <a:r>
              <a:rPr lang="en-US" sz="1800"/>
              <a:t>If you want a pinned person to show up on your recording you MUST record to your computer. 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A5C11C9-65D2-491A-A266-6ADBD2CB4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006736"/>
            <a:ext cx="12191998" cy="851265"/>
          </a:xfrm>
          <a:custGeom>
            <a:avLst/>
            <a:gdLst>
              <a:gd name="connsiteX0" fmla="*/ 619389 w 12191998"/>
              <a:gd name="connsiteY0" fmla="*/ 0 h 851265"/>
              <a:gd name="connsiteX1" fmla="*/ 687652 w 12191998"/>
              <a:gd name="connsiteY1" fmla="*/ 3175 h 851265"/>
              <a:gd name="connsiteX2" fmla="*/ 747977 w 12191998"/>
              <a:gd name="connsiteY2" fmla="*/ 9525 h 851265"/>
              <a:gd name="connsiteX3" fmla="*/ 800364 w 12191998"/>
              <a:gd name="connsiteY3" fmla="*/ 20637 h 851265"/>
              <a:gd name="connsiteX4" fmla="*/ 846402 w 12191998"/>
              <a:gd name="connsiteY4" fmla="*/ 36512 h 851265"/>
              <a:gd name="connsiteX5" fmla="*/ 887677 w 12191998"/>
              <a:gd name="connsiteY5" fmla="*/ 52387 h 851265"/>
              <a:gd name="connsiteX6" fmla="*/ 924189 w 12191998"/>
              <a:gd name="connsiteY6" fmla="*/ 68262 h 851265"/>
              <a:gd name="connsiteX7" fmla="*/ 962289 w 12191998"/>
              <a:gd name="connsiteY7" fmla="*/ 87312 h 851265"/>
              <a:gd name="connsiteX8" fmla="*/ 1000389 w 12191998"/>
              <a:gd name="connsiteY8" fmla="*/ 106362 h 851265"/>
              <a:gd name="connsiteX9" fmla="*/ 1036902 w 12191998"/>
              <a:gd name="connsiteY9" fmla="*/ 125412 h 851265"/>
              <a:gd name="connsiteX10" fmla="*/ 1078177 w 12191998"/>
              <a:gd name="connsiteY10" fmla="*/ 141287 h 851265"/>
              <a:gd name="connsiteX11" fmla="*/ 1124214 w 12191998"/>
              <a:gd name="connsiteY11" fmla="*/ 155575 h 851265"/>
              <a:gd name="connsiteX12" fmla="*/ 1176602 w 12191998"/>
              <a:gd name="connsiteY12" fmla="*/ 166687 h 851265"/>
              <a:gd name="connsiteX13" fmla="*/ 1236927 w 12191998"/>
              <a:gd name="connsiteY13" fmla="*/ 174625 h 851265"/>
              <a:gd name="connsiteX14" fmla="*/ 1305189 w 12191998"/>
              <a:gd name="connsiteY14" fmla="*/ 176212 h 851265"/>
              <a:gd name="connsiteX15" fmla="*/ 1373452 w 12191998"/>
              <a:gd name="connsiteY15" fmla="*/ 174625 h 851265"/>
              <a:gd name="connsiteX16" fmla="*/ 1433777 w 12191998"/>
              <a:gd name="connsiteY16" fmla="*/ 166687 h 851265"/>
              <a:gd name="connsiteX17" fmla="*/ 1486164 w 12191998"/>
              <a:gd name="connsiteY17" fmla="*/ 155575 h 851265"/>
              <a:gd name="connsiteX18" fmla="*/ 1532202 w 12191998"/>
              <a:gd name="connsiteY18" fmla="*/ 141287 h 851265"/>
              <a:gd name="connsiteX19" fmla="*/ 1573477 w 12191998"/>
              <a:gd name="connsiteY19" fmla="*/ 125412 h 851265"/>
              <a:gd name="connsiteX20" fmla="*/ 1609989 w 12191998"/>
              <a:gd name="connsiteY20" fmla="*/ 106362 h 851265"/>
              <a:gd name="connsiteX21" fmla="*/ 1648089 w 12191998"/>
              <a:gd name="connsiteY21" fmla="*/ 87312 h 851265"/>
              <a:gd name="connsiteX22" fmla="*/ 1686189 w 12191998"/>
              <a:gd name="connsiteY22" fmla="*/ 68262 h 851265"/>
              <a:gd name="connsiteX23" fmla="*/ 1722702 w 12191998"/>
              <a:gd name="connsiteY23" fmla="*/ 52387 h 851265"/>
              <a:gd name="connsiteX24" fmla="*/ 1763977 w 12191998"/>
              <a:gd name="connsiteY24" fmla="*/ 36512 h 851265"/>
              <a:gd name="connsiteX25" fmla="*/ 1810014 w 12191998"/>
              <a:gd name="connsiteY25" fmla="*/ 20637 h 851265"/>
              <a:gd name="connsiteX26" fmla="*/ 1862402 w 12191998"/>
              <a:gd name="connsiteY26" fmla="*/ 9525 h 851265"/>
              <a:gd name="connsiteX27" fmla="*/ 1922727 w 12191998"/>
              <a:gd name="connsiteY27" fmla="*/ 3175 h 851265"/>
              <a:gd name="connsiteX28" fmla="*/ 1990989 w 12191998"/>
              <a:gd name="connsiteY28" fmla="*/ 0 h 851265"/>
              <a:gd name="connsiteX29" fmla="*/ 2059252 w 12191998"/>
              <a:gd name="connsiteY29" fmla="*/ 3175 h 851265"/>
              <a:gd name="connsiteX30" fmla="*/ 2119577 w 12191998"/>
              <a:gd name="connsiteY30" fmla="*/ 9525 h 851265"/>
              <a:gd name="connsiteX31" fmla="*/ 2171964 w 12191998"/>
              <a:gd name="connsiteY31" fmla="*/ 20637 h 851265"/>
              <a:gd name="connsiteX32" fmla="*/ 2218002 w 12191998"/>
              <a:gd name="connsiteY32" fmla="*/ 36512 h 851265"/>
              <a:gd name="connsiteX33" fmla="*/ 2259277 w 12191998"/>
              <a:gd name="connsiteY33" fmla="*/ 52387 h 851265"/>
              <a:gd name="connsiteX34" fmla="*/ 2295789 w 12191998"/>
              <a:gd name="connsiteY34" fmla="*/ 68262 h 851265"/>
              <a:gd name="connsiteX35" fmla="*/ 2333889 w 12191998"/>
              <a:gd name="connsiteY35" fmla="*/ 87312 h 851265"/>
              <a:gd name="connsiteX36" fmla="*/ 2371989 w 12191998"/>
              <a:gd name="connsiteY36" fmla="*/ 106362 h 851265"/>
              <a:gd name="connsiteX37" fmla="*/ 2408502 w 12191998"/>
              <a:gd name="connsiteY37" fmla="*/ 125412 h 851265"/>
              <a:gd name="connsiteX38" fmla="*/ 2449777 w 12191998"/>
              <a:gd name="connsiteY38" fmla="*/ 141287 h 851265"/>
              <a:gd name="connsiteX39" fmla="*/ 2495814 w 12191998"/>
              <a:gd name="connsiteY39" fmla="*/ 155575 h 851265"/>
              <a:gd name="connsiteX40" fmla="*/ 2548202 w 12191998"/>
              <a:gd name="connsiteY40" fmla="*/ 166687 h 851265"/>
              <a:gd name="connsiteX41" fmla="*/ 2608527 w 12191998"/>
              <a:gd name="connsiteY41" fmla="*/ 174625 h 851265"/>
              <a:gd name="connsiteX42" fmla="*/ 2676789 w 12191998"/>
              <a:gd name="connsiteY42" fmla="*/ 176212 h 851265"/>
              <a:gd name="connsiteX43" fmla="*/ 2745052 w 12191998"/>
              <a:gd name="connsiteY43" fmla="*/ 174625 h 851265"/>
              <a:gd name="connsiteX44" fmla="*/ 2805377 w 12191998"/>
              <a:gd name="connsiteY44" fmla="*/ 166687 h 851265"/>
              <a:gd name="connsiteX45" fmla="*/ 2857764 w 12191998"/>
              <a:gd name="connsiteY45" fmla="*/ 155575 h 851265"/>
              <a:gd name="connsiteX46" fmla="*/ 2903802 w 12191998"/>
              <a:gd name="connsiteY46" fmla="*/ 141287 h 851265"/>
              <a:gd name="connsiteX47" fmla="*/ 2945077 w 12191998"/>
              <a:gd name="connsiteY47" fmla="*/ 125412 h 851265"/>
              <a:gd name="connsiteX48" fmla="*/ 2981589 w 12191998"/>
              <a:gd name="connsiteY48" fmla="*/ 106362 h 851265"/>
              <a:gd name="connsiteX49" fmla="*/ 3019689 w 12191998"/>
              <a:gd name="connsiteY49" fmla="*/ 87312 h 851265"/>
              <a:gd name="connsiteX50" fmla="*/ 3057789 w 12191998"/>
              <a:gd name="connsiteY50" fmla="*/ 68262 h 851265"/>
              <a:gd name="connsiteX51" fmla="*/ 3094302 w 12191998"/>
              <a:gd name="connsiteY51" fmla="*/ 52387 h 851265"/>
              <a:gd name="connsiteX52" fmla="*/ 3135577 w 12191998"/>
              <a:gd name="connsiteY52" fmla="*/ 36512 h 851265"/>
              <a:gd name="connsiteX53" fmla="*/ 3181614 w 12191998"/>
              <a:gd name="connsiteY53" fmla="*/ 20637 h 851265"/>
              <a:gd name="connsiteX54" fmla="*/ 3234002 w 12191998"/>
              <a:gd name="connsiteY54" fmla="*/ 9525 h 851265"/>
              <a:gd name="connsiteX55" fmla="*/ 3294327 w 12191998"/>
              <a:gd name="connsiteY55" fmla="*/ 3175 h 851265"/>
              <a:gd name="connsiteX56" fmla="*/ 3361002 w 12191998"/>
              <a:gd name="connsiteY56" fmla="*/ 0 h 851265"/>
              <a:gd name="connsiteX57" fmla="*/ 3430852 w 12191998"/>
              <a:gd name="connsiteY57" fmla="*/ 3175 h 851265"/>
              <a:gd name="connsiteX58" fmla="*/ 3491177 w 12191998"/>
              <a:gd name="connsiteY58" fmla="*/ 9525 h 851265"/>
              <a:gd name="connsiteX59" fmla="*/ 3543564 w 12191998"/>
              <a:gd name="connsiteY59" fmla="*/ 20637 h 851265"/>
              <a:gd name="connsiteX60" fmla="*/ 3589602 w 12191998"/>
              <a:gd name="connsiteY60" fmla="*/ 36512 h 851265"/>
              <a:gd name="connsiteX61" fmla="*/ 3630877 w 12191998"/>
              <a:gd name="connsiteY61" fmla="*/ 52387 h 851265"/>
              <a:gd name="connsiteX62" fmla="*/ 3667389 w 12191998"/>
              <a:gd name="connsiteY62" fmla="*/ 68262 h 851265"/>
              <a:gd name="connsiteX63" fmla="*/ 3705489 w 12191998"/>
              <a:gd name="connsiteY63" fmla="*/ 87312 h 851265"/>
              <a:gd name="connsiteX64" fmla="*/ 3743589 w 12191998"/>
              <a:gd name="connsiteY64" fmla="*/ 106362 h 851265"/>
              <a:gd name="connsiteX65" fmla="*/ 3780102 w 12191998"/>
              <a:gd name="connsiteY65" fmla="*/ 125412 h 851265"/>
              <a:gd name="connsiteX66" fmla="*/ 3821377 w 12191998"/>
              <a:gd name="connsiteY66" fmla="*/ 141287 h 851265"/>
              <a:gd name="connsiteX67" fmla="*/ 3867414 w 12191998"/>
              <a:gd name="connsiteY67" fmla="*/ 155575 h 851265"/>
              <a:gd name="connsiteX68" fmla="*/ 3919802 w 12191998"/>
              <a:gd name="connsiteY68" fmla="*/ 166687 h 851265"/>
              <a:gd name="connsiteX69" fmla="*/ 3980127 w 12191998"/>
              <a:gd name="connsiteY69" fmla="*/ 174625 h 851265"/>
              <a:gd name="connsiteX70" fmla="*/ 4048389 w 12191998"/>
              <a:gd name="connsiteY70" fmla="*/ 176212 h 851265"/>
              <a:gd name="connsiteX71" fmla="*/ 4116652 w 12191998"/>
              <a:gd name="connsiteY71" fmla="*/ 174625 h 851265"/>
              <a:gd name="connsiteX72" fmla="*/ 4176977 w 12191998"/>
              <a:gd name="connsiteY72" fmla="*/ 166687 h 851265"/>
              <a:gd name="connsiteX73" fmla="*/ 4229364 w 12191998"/>
              <a:gd name="connsiteY73" fmla="*/ 155575 h 851265"/>
              <a:gd name="connsiteX74" fmla="*/ 4275402 w 12191998"/>
              <a:gd name="connsiteY74" fmla="*/ 141287 h 851265"/>
              <a:gd name="connsiteX75" fmla="*/ 4316677 w 12191998"/>
              <a:gd name="connsiteY75" fmla="*/ 125412 h 851265"/>
              <a:gd name="connsiteX76" fmla="*/ 4353189 w 12191998"/>
              <a:gd name="connsiteY76" fmla="*/ 106362 h 851265"/>
              <a:gd name="connsiteX77" fmla="*/ 4429389 w 12191998"/>
              <a:gd name="connsiteY77" fmla="*/ 68262 h 851265"/>
              <a:gd name="connsiteX78" fmla="*/ 4465902 w 12191998"/>
              <a:gd name="connsiteY78" fmla="*/ 52387 h 851265"/>
              <a:gd name="connsiteX79" fmla="*/ 4507177 w 12191998"/>
              <a:gd name="connsiteY79" fmla="*/ 36512 h 851265"/>
              <a:gd name="connsiteX80" fmla="*/ 4553216 w 12191998"/>
              <a:gd name="connsiteY80" fmla="*/ 20637 h 851265"/>
              <a:gd name="connsiteX81" fmla="*/ 4605602 w 12191998"/>
              <a:gd name="connsiteY81" fmla="*/ 9525 h 851265"/>
              <a:gd name="connsiteX82" fmla="*/ 4665928 w 12191998"/>
              <a:gd name="connsiteY82" fmla="*/ 3175 h 851265"/>
              <a:gd name="connsiteX83" fmla="*/ 4734189 w 12191998"/>
              <a:gd name="connsiteY83" fmla="*/ 0 h 851265"/>
              <a:gd name="connsiteX84" fmla="*/ 4802453 w 12191998"/>
              <a:gd name="connsiteY84" fmla="*/ 3175 h 851265"/>
              <a:gd name="connsiteX85" fmla="*/ 4862777 w 12191998"/>
              <a:gd name="connsiteY85" fmla="*/ 9525 h 851265"/>
              <a:gd name="connsiteX86" fmla="*/ 4915165 w 12191998"/>
              <a:gd name="connsiteY86" fmla="*/ 20637 h 851265"/>
              <a:gd name="connsiteX87" fmla="*/ 4961202 w 12191998"/>
              <a:gd name="connsiteY87" fmla="*/ 36512 h 851265"/>
              <a:gd name="connsiteX88" fmla="*/ 5002478 w 12191998"/>
              <a:gd name="connsiteY88" fmla="*/ 52387 h 851265"/>
              <a:gd name="connsiteX89" fmla="*/ 5038989 w 12191998"/>
              <a:gd name="connsiteY89" fmla="*/ 68262 h 851265"/>
              <a:gd name="connsiteX90" fmla="*/ 5077091 w 12191998"/>
              <a:gd name="connsiteY90" fmla="*/ 87312 h 851265"/>
              <a:gd name="connsiteX91" fmla="*/ 5115189 w 12191998"/>
              <a:gd name="connsiteY91" fmla="*/ 106362 h 851265"/>
              <a:gd name="connsiteX92" fmla="*/ 5151702 w 12191998"/>
              <a:gd name="connsiteY92" fmla="*/ 125412 h 851265"/>
              <a:gd name="connsiteX93" fmla="*/ 5192978 w 12191998"/>
              <a:gd name="connsiteY93" fmla="*/ 141287 h 851265"/>
              <a:gd name="connsiteX94" fmla="*/ 5239014 w 12191998"/>
              <a:gd name="connsiteY94" fmla="*/ 155575 h 851265"/>
              <a:gd name="connsiteX95" fmla="*/ 5291401 w 12191998"/>
              <a:gd name="connsiteY95" fmla="*/ 166687 h 851265"/>
              <a:gd name="connsiteX96" fmla="*/ 5351727 w 12191998"/>
              <a:gd name="connsiteY96" fmla="*/ 174625 h 851265"/>
              <a:gd name="connsiteX97" fmla="*/ 5410199 w 12191998"/>
              <a:gd name="connsiteY97" fmla="*/ 175985 h 851265"/>
              <a:gd name="connsiteX98" fmla="*/ 5468671 w 12191998"/>
              <a:gd name="connsiteY98" fmla="*/ 174625 h 851265"/>
              <a:gd name="connsiteX99" fmla="*/ 5528996 w 12191998"/>
              <a:gd name="connsiteY99" fmla="*/ 166687 h 851265"/>
              <a:gd name="connsiteX100" fmla="*/ 5581383 w 12191998"/>
              <a:gd name="connsiteY100" fmla="*/ 155575 h 851265"/>
              <a:gd name="connsiteX101" fmla="*/ 5627421 w 12191998"/>
              <a:gd name="connsiteY101" fmla="*/ 141287 h 851265"/>
              <a:gd name="connsiteX102" fmla="*/ 5668696 w 12191998"/>
              <a:gd name="connsiteY102" fmla="*/ 125412 h 851265"/>
              <a:gd name="connsiteX103" fmla="*/ 5705210 w 12191998"/>
              <a:gd name="connsiteY103" fmla="*/ 106362 h 851265"/>
              <a:gd name="connsiteX104" fmla="*/ 5743308 w 12191998"/>
              <a:gd name="connsiteY104" fmla="*/ 87312 h 851265"/>
              <a:gd name="connsiteX105" fmla="*/ 5781408 w 12191998"/>
              <a:gd name="connsiteY105" fmla="*/ 68262 h 851265"/>
              <a:gd name="connsiteX106" fmla="*/ 5817921 w 12191998"/>
              <a:gd name="connsiteY106" fmla="*/ 52387 h 851265"/>
              <a:gd name="connsiteX107" fmla="*/ 5859196 w 12191998"/>
              <a:gd name="connsiteY107" fmla="*/ 36512 h 851265"/>
              <a:gd name="connsiteX108" fmla="*/ 5905234 w 12191998"/>
              <a:gd name="connsiteY108" fmla="*/ 20637 h 851265"/>
              <a:gd name="connsiteX109" fmla="*/ 5957621 w 12191998"/>
              <a:gd name="connsiteY109" fmla="*/ 9525 h 851265"/>
              <a:gd name="connsiteX110" fmla="*/ 6017948 w 12191998"/>
              <a:gd name="connsiteY110" fmla="*/ 3175 h 851265"/>
              <a:gd name="connsiteX111" fmla="*/ 6086210 w 12191998"/>
              <a:gd name="connsiteY111" fmla="*/ 0 h 851265"/>
              <a:gd name="connsiteX112" fmla="*/ 6095999 w 12191998"/>
              <a:gd name="connsiteY112" fmla="*/ 455 h 851265"/>
              <a:gd name="connsiteX113" fmla="*/ 6105789 w 12191998"/>
              <a:gd name="connsiteY113" fmla="*/ 0 h 851265"/>
              <a:gd name="connsiteX114" fmla="*/ 6174052 w 12191998"/>
              <a:gd name="connsiteY114" fmla="*/ 3175 h 851265"/>
              <a:gd name="connsiteX115" fmla="*/ 6234377 w 12191998"/>
              <a:gd name="connsiteY115" fmla="*/ 9525 h 851265"/>
              <a:gd name="connsiteX116" fmla="*/ 6286764 w 12191998"/>
              <a:gd name="connsiteY116" fmla="*/ 20637 h 851265"/>
              <a:gd name="connsiteX117" fmla="*/ 6332802 w 12191998"/>
              <a:gd name="connsiteY117" fmla="*/ 36512 h 851265"/>
              <a:gd name="connsiteX118" fmla="*/ 6374077 w 12191998"/>
              <a:gd name="connsiteY118" fmla="*/ 52387 h 851265"/>
              <a:gd name="connsiteX119" fmla="*/ 6410589 w 12191998"/>
              <a:gd name="connsiteY119" fmla="*/ 68262 h 851265"/>
              <a:gd name="connsiteX120" fmla="*/ 6448689 w 12191998"/>
              <a:gd name="connsiteY120" fmla="*/ 87312 h 851265"/>
              <a:gd name="connsiteX121" fmla="*/ 6486789 w 12191998"/>
              <a:gd name="connsiteY121" fmla="*/ 106362 h 851265"/>
              <a:gd name="connsiteX122" fmla="*/ 6523302 w 12191998"/>
              <a:gd name="connsiteY122" fmla="*/ 125412 h 851265"/>
              <a:gd name="connsiteX123" fmla="*/ 6564577 w 12191998"/>
              <a:gd name="connsiteY123" fmla="*/ 141287 h 851265"/>
              <a:gd name="connsiteX124" fmla="*/ 6610614 w 12191998"/>
              <a:gd name="connsiteY124" fmla="*/ 155575 h 851265"/>
              <a:gd name="connsiteX125" fmla="*/ 6663002 w 12191998"/>
              <a:gd name="connsiteY125" fmla="*/ 166687 h 851265"/>
              <a:gd name="connsiteX126" fmla="*/ 6723327 w 12191998"/>
              <a:gd name="connsiteY126" fmla="*/ 174625 h 851265"/>
              <a:gd name="connsiteX127" fmla="*/ 6781799 w 12191998"/>
              <a:gd name="connsiteY127" fmla="*/ 175985 h 851265"/>
              <a:gd name="connsiteX128" fmla="*/ 6840271 w 12191998"/>
              <a:gd name="connsiteY128" fmla="*/ 174625 h 851265"/>
              <a:gd name="connsiteX129" fmla="*/ 6900596 w 12191998"/>
              <a:gd name="connsiteY129" fmla="*/ 166687 h 851265"/>
              <a:gd name="connsiteX130" fmla="*/ 6952983 w 12191998"/>
              <a:gd name="connsiteY130" fmla="*/ 155575 h 851265"/>
              <a:gd name="connsiteX131" fmla="*/ 6999021 w 12191998"/>
              <a:gd name="connsiteY131" fmla="*/ 141287 h 851265"/>
              <a:gd name="connsiteX132" fmla="*/ 7040296 w 12191998"/>
              <a:gd name="connsiteY132" fmla="*/ 125412 h 851265"/>
              <a:gd name="connsiteX133" fmla="*/ 7076808 w 12191998"/>
              <a:gd name="connsiteY133" fmla="*/ 106362 h 851265"/>
              <a:gd name="connsiteX134" fmla="*/ 7114908 w 12191998"/>
              <a:gd name="connsiteY134" fmla="*/ 87312 h 851265"/>
              <a:gd name="connsiteX135" fmla="*/ 7153008 w 12191998"/>
              <a:gd name="connsiteY135" fmla="*/ 68262 h 851265"/>
              <a:gd name="connsiteX136" fmla="*/ 7189521 w 12191998"/>
              <a:gd name="connsiteY136" fmla="*/ 52387 h 851265"/>
              <a:gd name="connsiteX137" fmla="*/ 7230796 w 12191998"/>
              <a:gd name="connsiteY137" fmla="*/ 36512 h 851265"/>
              <a:gd name="connsiteX138" fmla="*/ 7276833 w 12191998"/>
              <a:gd name="connsiteY138" fmla="*/ 20637 h 851265"/>
              <a:gd name="connsiteX139" fmla="*/ 7329221 w 12191998"/>
              <a:gd name="connsiteY139" fmla="*/ 9525 h 851265"/>
              <a:gd name="connsiteX140" fmla="*/ 7389546 w 12191998"/>
              <a:gd name="connsiteY140" fmla="*/ 3175 h 851265"/>
              <a:gd name="connsiteX141" fmla="*/ 7457808 w 12191998"/>
              <a:gd name="connsiteY141" fmla="*/ 0 h 851265"/>
              <a:gd name="connsiteX142" fmla="*/ 7526071 w 12191998"/>
              <a:gd name="connsiteY142" fmla="*/ 3175 h 851265"/>
              <a:gd name="connsiteX143" fmla="*/ 7586396 w 12191998"/>
              <a:gd name="connsiteY143" fmla="*/ 9525 h 851265"/>
              <a:gd name="connsiteX144" fmla="*/ 7638783 w 12191998"/>
              <a:gd name="connsiteY144" fmla="*/ 20637 h 851265"/>
              <a:gd name="connsiteX145" fmla="*/ 7684821 w 12191998"/>
              <a:gd name="connsiteY145" fmla="*/ 36512 h 851265"/>
              <a:gd name="connsiteX146" fmla="*/ 7726096 w 12191998"/>
              <a:gd name="connsiteY146" fmla="*/ 52387 h 851265"/>
              <a:gd name="connsiteX147" fmla="*/ 7762608 w 12191998"/>
              <a:gd name="connsiteY147" fmla="*/ 68262 h 851265"/>
              <a:gd name="connsiteX148" fmla="*/ 7800708 w 12191998"/>
              <a:gd name="connsiteY148" fmla="*/ 87312 h 851265"/>
              <a:gd name="connsiteX149" fmla="*/ 7838808 w 12191998"/>
              <a:gd name="connsiteY149" fmla="*/ 106362 h 851265"/>
              <a:gd name="connsiteX150" fmla="*/ 7875321 w 12191998"/>
              <a:gd name="connsiteY150" fmla="*/ 125412 h 851265"/>
              <a:gd name="connsiteX151" fmla="*/ 7916596 w 12191998"/>
              <a:gd name="connsiteY151" fmla="*/ 141287 h 851265"/>
              <a:gd name="connsiteX152" fmla="*/ 7962633 w 12191998"/>
              <a:gd name="connsiteY152" fmla="*/ 155575 h 851265"/>
              <a:gd name="connsiteX153" fmla="*/ 8015021 w 12191998"/>
              <a:gd name="connsiteY153" fmla="*/ 166687 h 851265"/>
              <a:gd name="connsiteX154" fmla="*/ 8075346 w 12191998"/>
              <a:gd name="connsiteY154" fmla="*/ 174625 h 851265"/>
              <a:gd name="connsiteX155" fmla="*/ 8143608 w 12191998"/>
              <a:gd name="connsiteY155" fmla="*/ 176212 h 851265"/>
              <a:gd name="connsiteX156" fmla="*/ 8211871 w 12191998"/>
              <a:gd name="connsiteY156" fmla="*/ 174625 h 851265"/>
              <a:gd name="connsiteX157" fmla="*/ 8272196 w 12191998"/>
              <a:gd name="connsiteY157" fmla="*/ 166687 h 851265"/>
              <a:gd name="connsiteX158" fmla="*/ 8324583 w 12191998"/>
              <a:gd name="connsiteY158" fmla="*/ 155575 h 851265"/>
              <a:gd name="connsiteX159" fmla="*/ 8370621 w 12191998"/>
              <a:gd name="connsiteY159" fmla="*/ 141287 h 851265"/>
              <a:gd name="connsiteX160" fmla="*/ 8411896 w 12191998"/>
              <a:gd name="connsiteY160" fmla="*/ 125412 h 851265"/>
              <a:gd name="connsiteX161" fmla="*/ 8448408 w 12191998"/>
              <a:gd name="connsiteY161" fmla="*/ 106362 h 851265"/>
              <a:gd name="connsiteX162" fmla="*/ 8486508 w 12191998"/>
              <a:gd name="connsiteY162" fmla="*/ 87312 h 851265"/>
              <a:gd name="connsiteX163" fmla="*/ 8524608 w 12191998"/>
              <a:gd name="connsiteY163" fmla="*/ 68262 h 851265"/>
              <a:gd name="connsiteX164" fmla="*/ 8561120 w 12191998"/>
              <a:gd name="connsiteY164" fmla="*/ 52387 h 851265"/>
              <a:gd name="connsiteX165" fmla="*/ 8602396 w 12191998"/>
              <a:gd name="connsiteY165" fmla="*/ 36512 h 851265"/>
              <a:gd name="connsiteX166" fmla="*/ 8648432 w 12191998"/>
              <a:gd name="connsiteY166" fmla="*/ 20637 h 851265"/>
              <a:gd name="connsiteX167" fmla="*/ 8700820 w 12191998"/>
              <a:gd name="connsiteY167" fmla="*/ 9525 h 851265"/>
              <a:gd name="connsiteX168" fmla="*/ 8761146 w 12191998"/>
              <a:gd name="connsiteY168" fmla="*/ 3175 h 851265"/>
              <a:gd name="connsiteX169" fmla="*/ 8827820 w 12191998"/>
              <a:gd name="connsiteY169" fmla="*/ 0 h 851265"/>
              <a:gd name="connsiteX170" fmla="*/ 8897670 w 12191998"/>
              <a:gd name="connsiteY170" fmla="*/ 3175 h 851265"/>
              <a:gd name="connsiteX171" fmla="*/ 8957996 w 12191998"/>
              <a:gd name="connsiteY171" fmla="*/ 9525 h 851265"/>
              <a:gd name="connsiteX172" fmla="*/ 9010382 w 12191998"/>
              <a:gd name="connsiteY172" fmla="*/ 20637 h 851265"/>
              <a:gd name="connsiteX173" fmla="*/ 9056420 w 12191998"/>
              <a:gd name="connsiteY173" fmla="*/ 36512 h 851265"/>
              <a:gd name="connsiteX174" fmla="*/ 9097696 w 12191998"/>
              <a:gd name="connsiteY174" fmla="*/ 52387 h 851265"/>
              <a:gd name="connsiteX175" fmla="*/ 9134208 w 12191998"/>
              <a:gd name="connsiteY175" fmla="*/ 68262 h 851265"/>
              <a:gd name="connsiteX176" fmla="*/ 9172308 w 12191998"/>
              <a:gd name="connsiteY176" fmla="*/ 87312 h 851265"/>
              <a:gd name="connsiteX177" fmla="*/ 9210408 w 12191998"/>
              <a:gd name="connsiteY177" fmla="*/ 106362 h 851265"/>
              <a:gd name="connsiteX178" fmla="*/ 9246920 w 12191998"/>
              <a:gd name="connsiteY178" fmla="*/ 125412 h 851265"/>
              <a:gd name="connsiteX179" fmla="*/ 9288196 w 12191998"/>
              <a:gd name="connsiteY179" fmla="*/ 141287 h 851265"/>
              <a:gd name="connsiteX180" fmla="*/ 9334232 w 12191998"/>
              <a:gd name="connsiteY180" fmla="*/ 155575 h 851265"/>
              <a:gd name="connsiteX181" fmla="*/ 9386620 w 12191998"/>
              <a:gd name="connsiteY181" fmla="*/ 166687 h 851265"/>
              <a:gd name="connsiteX182" fmla="*/ 9446946 w 12191998"/>
              <a:gd name="connsiteY182" fmla="*/ 174625 h 851265"/>
              <a:gd name="connsiteX183" fmla="*/ 9515208 w 12191998"/>
              <a:gd name="connsiteY183" fmla="*/ 176212 h 851265"/>
              <a:gd name="connsiteX184" fmla="*/ 9583470 w 12191998"/>
              <a:gd name="connsiteY184" fmla="*/ 174625 h 851265"/>
              <a:gd name="connsiteX185" fmla="*/ 9643796 w 12191998"/>
              <a:gd name="connsiteY185" fmla="*/ 166687 h 851265"/>
              <a:gd name="connsiteX186" fmla="*/ 9696182 w 12191998"/>
              <a:gd name="connsiteY186" fmla="*/ 155575 h 851265"/>
              <a:gd name="connsiteX187" fmla="*/ 9742220 w 12191998"/>
              <a:gd name="connsiteY187" fmla="*/ 141287 h 851265"/>
              <a:gd name="connsiteX188" fmla="*/ 9783496 w 12191998"/>
              <a:gd name="connsiteY188" fmla="*/ 125412 h 851265"/>
              <a:gd name="connsiteX189" fmla="*/ 9820008 w 12191998"/>
              <a:gd name="connsiteY189" fmla="*/ 106362 h 851265"/>
              <a:gd name="connsiteX190" fmla="*/ 9896208 w 12191998"/>
              <a:gd name="connsiteY190" fmla="*/ 68262 h 851265"/>
              <a:gd name="connsiteX191" fmla="*/ 9932720 w 12191998"/>
              <a:gd name="connsiteY191" fmla="*/ 52387 h 851265"/>
              <a:gd name="connsiteX192" fmla="*/ 9973996 w 12191998"/>
              <a:gd name="connsiteY192" fmla="*/ 36512 h 851265"/>
              <a:gd name="connsiteX193" fmla="*/ 10020032 w 12191998"/>
              <a:gd name="connsiteY193" fmla="*/ 20637 h 851265"/>
              <a:gd name="connsiteX194" fmla="*/ 10072420 w 12191998"/>
              <a:gd name="connsiteY194" fmla="*/ 9525 h 851265"/>
              <a:gd name="connsiteX195" fmla="*/ 10132746 w 12191998"/>
              <a:gd name="connsiteY195" fmla="*/ 3175 h 851265"/>
              <a:gd name="connsiteX196" fmla="*/ 10201008 w 12191998"/>
              <a:gd name="connsiteY196" fmla="*/ 0 h 851265"/>
              <a:gd name="connsiteX197" fmla="*/ 10269270 w 12191998"/>
              <a:gd name="connsiteY197" fmla="*/ 3175 h 851265"/>
              <a:gd name="connsiteX198" fmla="*/ 10329596 w 12191998"/>
              <a:gd name="connsiteY198" fmla="*/ 9525 h 851265"/>
              <a:gd name="connsiteX199" fmla="*/ 10381982 w 12191998"/>
              <a:gd name="connsiteY199" fmla="*/ 20637 h 851265"/>
              <a:gd name="connsiteX200" fmla="*/ 10428020 w 12191998"/>
              <a:gd name="connsiteY200" fmla="*/ 36512 h 851265"/>
              <a:gd name="connsiteX201" fmla="*/ 10469296 w 12191998"/>
              <a:gd name="connsiteY201" fmla="*/ 52387 h 851265"/>
              <a:gd name="connsiteX202" fmla="*/ 10505808 w 12191998"/>
              <a:gd name="connsiteY202" fmla="*/ 68262 h 851265"/>
              <a:gd name="connsiteX203" fmla="*/ 10543908 w 12191998"/>
              <a:gd name="connsiteY203" fmla="*/ 87312 h 851265"/>
              <a:gd name="connsiteX204" fmla="*/ 10582008 w 12191998"/>
              <a:gd name="connsiteY204" fmla="*/ 106362 h 851265"/>
              <a:gd name="connsiteX205" fmla="*/ 10618520 w 12191998"/>
              <a:gd name="connsiteY205" fmla="*/ 125412 h 851265"/>
              <a:gd name="connsiteX206" fmla="*/ 10659796 w 12191998"/>
              <a:gd name="connsiteY206" fmla="*/ 141287 h 851265"/>
              <a:gd name="connsiteX207" fmla="*/ 10705832 w 12191998"/>
              <a:gd name="connsiteY207" fmla="*/ 155575 h 851265"/>
              <a:gd name="connsiteX208" fmla="*/ 10758220 w 12191998"/>
              <a:gd name="connsiteY208" fmla="*/ 166687 h 851265"/>
              <a:gd name="connsiteX209" fmla="*/ 10818546 w 12191998"/>
              <a:gd name="connsiteY209" fmla="*/ 174625 h 851265"/>
              <a:gd name="connsiteX210" fmla="*/ 10886808 w 12191998"/>
              <a:gd name="connsiteY210" fmla="*/ 176212 h 851265"/>
              <a:gd name="connsiteX211" fmla="*/ 10955070 w 12191998"/>
              <a:gd name="connsiteY211" fmla="*/ 174625 h 851265"/>
              <a:gd name="connsiteX212" fmla="*/ 11015396 w 12191998"/>
              <a:gd name="connsiteY212" fmla="*/ 166687 h 851265"/>
              <a:gd name="connsiteX213" fmla="*/ 11067782 w 12191998"/>
              <a:gd name="connsiteY213" fmla="*/ 155575 h 851265"/>
              <a:gd name="connsiteX214" fmla="*/ 11113820 w 12191998"/>
              <a:gd name="connsiteY214" fmla="*/ 141287 h 851265"/>
              <a:gd name="connsiteX215" fmla="*/ 11155096 w 12191998"/>
              <a:gd name="connsiteY215" fmla="*/ 125412 h 851265"/>
              <a:gd name="connsiteX216" fmla="*/ 11191608 w 12191998"/>
              <a:gd name="connsiteY216" fmla="*/ 106362 h 851265"/>
              <a:gd name="connsiteX217" fmla="*/ 11229708 w 12191998"/>
              <a:gd name="connsiteY217" fmla="*/ 87312 h 851265"/>
              <a:gd name="connsiteX218" fmla="*/ 11267808 w 12191998"/>
              <a:gd name="connsiteY218" fmla="*/ 68262 h 851265"/>
              <a:gd name="connsiteX219" fmla="*/ 11304320 w 12191998"/>
              <a:gd name="connsiteY219" fmla="*/ 52387 h 851265"/>
              <a:gd name="connsiteX220" fmla="*/ 11345596 w 12191998"/>
              <a:gd name="connsiteY220" fmla="*/ 36512 h 851265"/>
              <a:gd name="connsiteX221" fmla="*/ 11391632 w 12191998"/>
              <a:gd name="connsiteY221" fmla="*/ 20637 h 851265"/>
              <a:gd name="connsiteX222" fmla="*/ 11444020 w 12191998"/>
              <a:gd name="connsiteY222" fmla="*/ 9525 h 851265"/>
              <a:gd name="connsiteX223" fmla="*/ 11504346 w 12191998"/>
              <a:gd name="connsiteY223" fmla="*/ 3175 h 851265"/>
              <a:gd name="connsiteX224" fmla="*/ 11572608 w 12191998"/>
              <a:gd name="connsiteY224" fmla="*/ 0 h 851265"/>
              <a:gd name="connsiteX225" fmla="*/ 11640870 w 12191998"/>
              <a:gd name="connsiteY225" fmla="*/ 3175 h 851265"/>
              <a:gd name="connsiteX226" fmla="*/ 11701196 w 12191998"/>
              <a:gd name="connsiteY226" fmla="*/ 9525 h 851265"/>
              <a:gd name="connsiteX227" fmla="*/ 11753582 w 12191998"/>
              <a:gd name="connsiteY227" fmla="*/ 20637 h 851265"/>
              <a:gd name="connsiteX228" fmla="*/ 11799620 w 12191998"/>
              <a:gd name="connsiteY228" fmla="*/ 36512 h 851265"/>
              <a:gd name="connsiteX229" fmla="*/ 11840896 w 12191998"/>
              <a:gd name="connsiteY229" fmla="*/ 52387 h 851265"/>
              <a:gd name="connsiteX230" fmla="*/ 11877408 w 12191998"/>
              <a:gd name="connsiteY230" fmla="*/ 68262 h 851265"/>
              <a:gd name="connsiteX231" fmla="*/ 11915508 w 12191998"/>
              <a:gd name="connsiteY231" fmla="*/ 87312 h 851265"/>
              <a:gd name="connsiteX232" fmla="*/ 11953608 w 12191998"/>
              <a:gd name="connsiteY232" fmla="*/ 106362 h 851265"/>
              <a:gd name="connsiteX233" fmla="*/ 11990120 w 12191998"/>
              <a:gd name="connsiteY233" fmla="*/ 125412 h 851265"/>
              <a:gd name="connsiteX234" fmla="*/ 12031396 w 12191998"/>
              <a:gd name="connsiteY234" fmla="*/ 141287 h 851265"/>
              <a:gd name="connsiteX235" fmla="*/ 12077432 w 12191998"/>
              <a:gd name="connsiteY235" fmla="*/ 155575 h 851265"/>
              <a:gd name="connsiteX236" fmla="*/ 12129820 w 12191998"/>
              <a:gd name="connsiteY236" fmla="*/ 166688 h 851265"/>
              <a:gd name="connsiteX237" fmla="*/ 12190146 w 12191998"/>
              <a:gd name="connsiteY237" fmla="*/ 174625 h 851265"/>
              <a:gd name="connsiteX238" fmla="*/ 12191998 w 12191998"/>
              <a:gd name="connsiteY238" fmla="*/ 174668 h 851265"/>
              <a:gd name="connsiteX239" fmla="*/ 12191998 w 12191998"/>
              <a:gd name="connsiteY239" fmla="*/ 851265 h 851265"/>
              <a:gd name="connsiteX240" fmla="*/ 0 w 12191998"/>
              <a:gd name="connsiteY240" fmla="*/ 851265 h 851265"/>
              <a:gd name="connsiteX241" fmla="*/ 0 w 12191998"/>
              <a:gd name="connsiteY241" fmla="*/ 174668 h 851265"/>
              <a:gd name="connsiteX242" fmla="*/ 1852 w 12191998"/>
              <a:gd name="connsiteY242" fmla="*/ 174625 h 851265"/>
              <a:gd name="connsiteX243" fmla="*/ 62177 w 12191998"/>
              <a:gd name="connsiteY243" fmla="*/ 166687 h 851265"/>
              <a:gd name="connsiteX244" fmla="*/ 114564 w 12191998"/>
              <a:gd name="connsiteY244" fmla="*/ 155575 h 851265"/>
              <a:gd name="connsiteX245" fmla="*/ 160602 w 12191998"/>
              <a:gd name="connsiteY245" fmla="*/ 141287 h 851265"/>
              <a:gd name="connsiteX246" fmla="*/ 201877 w 12191998"/>
              <a:gd name="connsiteY246" fmla="*/ 125412 h 851265"/>
              <a:gd name="connsiteX247" fmla="*/ 238389 w 12191998"/>
              <a:gd name="connsiteY247" fmla="*/ 106362 h 851265"/>
              <a:gd name="connsiteX248" fmla="*/ 276489 w 12191998"/>
              <a:gd name="connsiteY248" fmla="*/ 87312 h 851265"/>
              <a:gd name="connsiteX249" fmla="*/ 314589 w 12191998"/>
              <a:gd name="connsiteY249" fmla="*/ 68262 h 851265"/>
              <a:gd name="connsiteX250" fmla="*/ 351102 w 12191998"/>
              <a:gd name="connsiteY250" fmla="*/ 52387 h 851265"/>
              <a:gd name="connsiteX251" fmla="*/ 392377 w 12191998"/>
              <a:gd name="connsiteY251" fmla="*/ 36512 h 851265"/>
              <a:gd name="connsiteX252" fmla="*/ 438414 w 12191998"/>
              <a:gd name="connsiteY252" fmla="*/ 20637 h 851265"/>
              <a:gd name="connsiteX253" fmla="*/ 490802 w 12191998"/>
              <a:gd name="connsiteY253" fmla="*/ 9525 h 851265"/>
              <a:gd name="connsiteX254" fmla="*/ 551127 w 12191998"/>
              <a:gd name="connsiteY254" fmla="*/ 3175 h 851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12191998" h="851265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6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2" y="36512"/>
                </a:lnTo>
                <a:lnTo>
                  <a:pt x="5002478" y="52387"/>
                </a:lnTo>
                <a:lnTo>
                  <a:pt x="5038989" y="68262"/>
                </a:lnTo>
                <a:lnTo>
                  <a:pt x="5077091" y="87312"/>
                </a:lnTo>
                <a:lnTo>
                  <a:pt x="5115189" y="106362"/>
                </a:lnTo>
                <a:lnTo>
                  <a:pt x="5151702" y="125412"/>
                </a:lnTo>
                <a:lnTo>
                  <a:pt x="5192978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10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8" y="3175"/>
                </a:lnTo>
                <a:lnTo>
                  <a:pt x="6086210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1998" y="174668"/>
                </a:lnTo>
                <a:lnTo>
                  <a:pt x="12191998" y="851265"/>
                </a:lnTo>
                <a:lnTo>
                  <a:pt x="0" y="851265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6F4AC5D2-79E4-4292-8AF6-1779309DBD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209" y="1626847"/>
            <a:ext cx="4049485" cy="2552019"/>
          </a:xfrm>
          <a:prstGeom prst="rect">
            <a:avLst/>
          </a:prstGeom>
        </p:spPr>
      </p:pic>
      <p:pic>
        <p:nvPicPr>
          <p:cNvPr id="7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4ACB1E60-F959-4C73-A130-89529EF4B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400" y="1709567"/>
            <a:ext cx="5537200" cy="236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543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B0A7D14-7B67-4022-A8BE-1CCD4A0F1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" name="Freeform 6">
            <a:extLst>
              <a:ext uri="{FF2B5EF4-FFF2-40B4-BE49-F238E27FC236}">
                <a16:creationId xmlns:a16="http://schemas.microsoft.com/office/drawing/2014/main" id="{AB09A9E8-BF27-4613-A775-071F08208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3AFE299-6F79-44AF-9A77-2DC2DC1F8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31AD395C-A626-45F2-9802-C7757497EA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3878622"/>
              </p:ext>
            </p:extLst>
          </p:nvPr>
        </p:nvGraphicFramePr>
        <p:xfrm>
          <a:off x="1070559" y="1778300"/>
          <a:ext cx="10179050" cy="3594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2" name="Title 31">
            <a:extLst>
              <a:ext uri="{FF2B5EF4-FFF2-40B4-BE49-F238E27FC236}">
                <a16:creationId xmlns:a16="http://schemas.microsoft.com/office/drawing/2014/main" id="{B70D3154-835E-4F01-8D2C-75FEB445B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9794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63201ADD-B6DF-41E7-BDDE-7B29E779099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81490" y="423961"/>
            <a:ext cx="7388980" cy="2844150"/>
          </a:xfrm>
        </p:spPr>
      </p:pic>
      <p:pic>
        <p:nvPicPr>
          <p:cNvPr id="6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282A752E-337F-43FB-9839-40CB7EAE37A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46393" y="2056190"/>
            <a:ext cx="5718739" cy="4599214"/>
          </a:xfrm>
        </p:spPr>
      </p:pic>
    </p:spTree>
    <p:extLst>
      <p:ext uri="{BB962C8B-B14F-4D97-AF65-F5344CB8AC3E}">
        <p14:creationId xmlns:p14="http://schemas.microsoft.com/office/powerpoint/2010/main" val="17715447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9E27A-E8AC-436D-A79F-F4DCDD3EE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ill Sans MT"/>
              </a:rPr>
              <a:t>concierge service in the LMC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7DEEE-8CF0-4152-B0C5-05FE1F2A3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lvl="1">
              <a:lnSpc>
                <a:spcPct val="100000"/>
              </a:lnSpc>
              <a:buFont typeface="Gill Sans MT" panose="020B0604020202020204" pitchFamily="34" charset="0"/>
              <a:buChar char="–"/>
            </a:pPr>
            <a:endParaRPr lang="en-US" sz="2800"/>
          </a:p>
          <a:p>
            <a:pPr>
              <a:lnSpc>
                <a:spcPct val="100000"/>
              </a:lnSpc>
              <a:buFont typeface="Arial,Sans-Serif" panose="020B0604020202020204" pitchFamily="34" charset="0"/>
            </a:pPr>
            <a:r>
              <a:rPr lang="en-US" sz="2800">
                <a:ea typeface="+mn-lt"/>
                <a:cs typeface="+mn-lt"/>
                <a:hlinkClick r:id="rId2"/>
              </a:rPr>
              <a:t>Claire-frances@uiowa.edu</a:t>
            </a:r>
            <a:endParaRPr lang="en-US" sz="2800">
              <a:ea typeface="+mn-lt"/>
              <a:cs typeface="+mn-lt"/>
            </a:endParaRPr>
          </a:p>
          <a:p>
            <a:pPr>
              <a:lnSpc>
                <a:spcPct val="100000"/>
              </a:lnSpc>
              <a:buFont typeface="Arial,Sans-Serif" panose="020B0604020202020204" pitchFamily="34" charset="0"/>
            </a:pPr>
            <a:r>
              <a:rPr lang="en-US" sz="2800">
                <a:ea typeface="+mn-lt"/>
                <a:cs typeface="+mn-lt"/>
                <a:hlinkClick r:id="rId3"/>
              </a:rPr>
              <a:t>Nicole-metzger@uiowa.edu</a:t>
            </a:r>
            <a:endParaRPr lang="en-US" sz="2800">
              <a:ea typeface="+mn-lt"/>
              <a:cs typeface="+mn-lt"/>
            </a:endParaRPr>
          </a:p>
          <a:p>
            <a:pPr>
              <a:lnSpc>
                <a:spcPct val="100000"/>
              </a:lnSpc>
              <a:buFont typeface="Arial,Sans-Serif" panose="020B0604020202020204" pitchFamily="34" charset="0"/>
            </a:pPr>
            <a:r>
              <a:rPr lang="en-US" sz="2800">
                <a:ea typeface="+mn-lt"/>
                <a:cs typeface="+mn-lt"/>
                <a:hlinkClick r:id="rId4"/>
              </a:rPr>
              <a:t>Lauren-kelley@uiowa.edu</a:t>
            </a:r>
            <a:endParaRPr lang="en-US" sz="2800">
              <a:ea typeface="+mn-lt"/>
              <a:cs typeface="+mn-lt"/>
            </a:endParaRPr>
          </a:p>
          <a:p>
            <a:pPr>
              <a:lnSpc>
                <a:spcPct val="100000"/>
              </a:lnSpc>
              <a:buFont typeface="Arial,Sans-Serif" panose="020B0604020202020204" pitchFamily="34" charset="0"/>
            </a:pPr>
            <a:r>
              <a:rPr lang="en-US" sz="2800">
                <a:ea typeface="+mn-lt"/>
                <a:cs typeface="+mn-lt"/>
                <a:hlinkClick r:id="rId5"/>
              </a:rPr>
              <a:t>Braeden-jones@uiowa.edu</a:t>
            </a:r>
            <a:r>
              <a:rPr lang="en-US" sz="2800">
                <a:ea typeface="+mn-lt"/>
                <a:cs typeface="+mn-lt"/>
              </a:rPr>
              <a:t> </a:t>
            </a:r>
          </a:p>
          <a:p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113958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8" descr="A screenshot of a cell phone&#10;&#10;Description automatically generated">
            <a:extLst>
              <a:ext uri="{FF2B5EF4-FFF2-40B4-BE49-F238E27FC236}">
                <a16:creationId xmlns:a16="http://schemas.microsoft.com/office/drawing/2014/main" id="{0BD3C1AC-410E-4AE0-9CA6-FF89E3A409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677" y="449944"/>
            <a:ext cx="11918839" cy="5959419"/>
          </a:xfr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95711361-3124-448B-894D-8A8C6BEB2498}"/>
              </a:ext>
            </a:extLst>
          </p:cNvPr>
          <p:cNvSpPr txBox="1"/>
          <p:nvPr/>
        </p:nvSpPr>
        <p:spPr>
          <a:xfrm>
            <a:off x="7300686" y="449943"/>
            <a:ext cx="4891314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Hit the arrow to see your video creation options within ICON.</a:t>
            </a:r>
          </a:p>
        </p:txBody>
      </p:sp>
      <p:sp>
        <p:nvSpPr>
          <p:cNvPr id="60" name="Arrow: Left 59">
            <a:extLst>
              <a:ext uri="{FF2B5EF4-FFF2-40B4-BE49-F238E27FC236}">
                <a16:creationId xmlns:a16="http://schemas.microsoft.com/office/drawing/2014/main" id="{25804E87-6C57-4770-9B52-A2B55A622267}"/>
              </a:ext>
            </a:extLst>
          </p:cNvPr>
          <p:cNvSpPr/>
          <p:nvPr/>
        </p:nvSpPr>
        <p:spPr>
          <a:xfrm rot="19320000">
            <a:off x="6613021" y="863795"/>
            <a:ext cx="762000" cy="34108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8817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6449B-C34F-4D84-834A-61415C90C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600099"/>
            <a:ext cx="10178322" cy="1492132"/>
          </a:xfrm>
        </p:spPr>
        <p:txBody>
          <a:bodyPr/>
          <a:lstStyle/>
          <a:p>
            <a:r>
              <a:rPr lang="en-US"/>
              <a:t>What's next this week?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EE966-D4B2-448E-80E4-F8C409D1D9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983620"/>
            <a:ext cx="10178322" cy="359359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/>
              <a:t>Tuesday</a:t>
            </a:r>
          </a:p>
          <a:p>
            <a:pPr lvl="1"/>
            <a:r>
              <a:rPr lang="en-US" sz="2400"/>
              <a:t>1:30PM, Makerspace Play Place: Come ask us questions or play around with new technology!</a:t>
            </a:r>
          </a:p>
          <a:p>
            <a:r>
              <a:rPr lang="en-US" sz="2800"/>
              <a:t>Wednesday</a:t>
            </a:r>
          </a:p>
          <a:p>
            <a:pPr lvl="1"/>
            <a:r>
              <a:rPr lang="en-US" sz="2400"/>
              <a:t>10:00AM, Prezi</a:t>
            </a:r>
          </a:p>
          <a:p>
            <a:r>
              <a:rPr lang="en-US" sz="2800"/>
              <a:t>Thursday</a:t>
            </a:r>
          </a:p>
          <a:p>
            <a:pPr lvl="1"/>
            <a:r>
              <a:rPr lang="en-US" sz="2400"/>
              <a:t>1:30PM, Podcasting</a:t>
            </a:r>
          </a:p>
        </p:txBody>
      </p:sp>
    </p:spTree>
    <p:extLst>
      <p:ext uri="{BB962C8B-B14F-4D97-AF65-F5344CB8AC3E}">
        <p14:creationId xmlns:p14="http://schemas.microsoft.com/office/powerpoint/2010/main" val="3916797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8" descr="A screenshot of a cell phone&#10;&#10;Description automatically generated">
            <a:extLst>
              <a:ext uri="{FF2B5EF4-FFF2-40B4-BE49-F238E27FC236}">
                <a16:creationId xmlns:a16="http://schemas.microsoft.com/office/drawing/2014/main" id="{0BD3C1AC-410E-4AE0-9CA6-FF89E3A409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677" y="449944"/>
            <a:ext cx="11918839" cy="5959419"/>
          </a:xfr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95711361-3124-448B-894D-8A8C6BEB2498}"/>
              </a:ext>
            </a:extLst>
          </p:cNvPr>
          <p:cNvSpPr txBox="1"/>
          <p:nvPr/>
        </p:nvSpPr>
        <p:spPr>
          <a:xfrm>
            <a:off x="602344" y="2307772"/>
            <a:ext cx="4891314" cy="2246769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/>
              <a:t>Option 1 is to create a new session.</a:t>
            </a:r>
            <a:endParaRPr lang="en-US"/>
          </a:p>
          <a:p>
            <a:pPr marL="457200" indent="-457200">
              <a:buFont typeface="Arial"/>
              <a:buChar char="•"/>
            </a:pPr>
            <a:r>
              <a:rPr lang="en-US" sz="2800"/>
              <a:t>This allows you to open the </a:t>
            </a:r>
            <a:r>
              <a:rPr lang="en-US" sz="2800" err="1"/>
              <a:t>Panopto</a:t>
            </a:r>
            <a:r>
              <a:rPr lang="en-US" sz="2800"/>
              <a:t> App and start recording.</a:t>
            </a:r>
          </a:p>
        </p:txBody>
      </p:sp>
      <p:sp>
        <p:nvSpPr>
          <p:cNvPr id="2" name="Callout: Line 1">
            <a:extLst>
              <a:ext uri="{FF2B5EF4-FFF2-40B4-BE49-F238E27FC236}">
                <a16:creationId xmlns:a16="http://schemas.microsoft.com/office/drawing/2014/main" id="{CEC129F6-850E-4801-B462-EF63B4E8D8EB}"/>
              </a:ext>
            </a:extLst>
          </p:cNvPr>
          <p:cNvSpPr/>
          <p:nvPr/>
        </p:nvSpPr>
        <p:spPr>
          <a:xfrm>
            <a:off x="5994400" y="1518846"/>
            <a:ext cx="3193142" cy="616857"/>
          </a:xfrm>
          <a:prstGeom prst="borderCallout1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925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989B18D0-74FE-4BBC-8E3F-090DC088E3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277" y="508000"/>
            <a:ext cx="11715639" cy="5857819"/>
          </a:xfr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95711361-3124-448B-894D-8A8C6BEB2498}"/>
              </a:ext>
            </a:extLst>
          </p:cNvPr>
          <p:cNvSpPr txBox="1"/>
          <p:nvPr/>
        </p:nvSpPr>
        <p:spPr>
          <a:xfrm>
            <a:off x="5450356" y="4701789"/>
            <a:ext cx="5130619" cy="1384995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Clicking "Record a New Session" prompts a screen to open </a:t>
            </a:r>
            <a:r>
              <a:rPr lang="en-US" sz="2800" err="1"/>
              <a:t>Panopto</a:t>
            </a:r>
            <a:r>
              <a:rPr lang="en-US" sz="2800"/>
              <a:t> or download the app.</a:t>
            </a:r>
          </a:p>
        </p:txBody>
      </p:sp>
    </p:spTree>
    <p:extLst>
      <p:ext uri="{BB962C8B-B14F-4D97-AF65-F5344CB8AC3E}">
        <p14:creationId xmlns:p14="http://schemas.microsoft.com/office/powerpoint/2010/main" val="868535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hlinkClick r:id="" action="ppaction://media"/>
            <a:extLst>
              <a:ext uri="{FF2B5EF4-FFF2-40B4-BE49-F238E27FC236}">
                <a16:creationId xmlns:a16="http://schemas.microsoft.com/office/drawing/2014/main" id="{B7E4BCE8-F081-440A-8B5E-BFFD7DCEA96A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9961" y="263978"/>
            <a:ext cx="11727542" cy="6331857"/>
          </a:xfrm>
        </p:spPr>
      </p:pic>
    </p:spTree>
    <p:extLst>
      <p:ext uri="{BB962C8B-B14F-4D97-AF65-F5344CB8AC3E}">
        <p14:creationId xmlns:p14="http://schemas.microsoft.com/office/powerpoint/2010/main" val="2977663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8" descr="A screenshot of a cell phone&#10;&#10;Description automatically generated">
            <a:extLst>
              <a:ext uri="{FF2B5EF4-FFF2-40B4-BE49-F238E27FC236}">
                <a16:creationId xmlns:a16="http://schemas.microsoft.com/office/drawing/2014/main" id="{0BD3C1AC-410E-4AE0-9CA6-FF89E3A409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677" y="449944"/>
            <a:ext cx="11918839" cy="5959419"/>
          </a:xfr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95711361-3124-448B-894D-8A8C6BEB2498}"/>
              </a:ext>
            </a:extLst>
          </p:cNvPr>
          <p:cNvSpPr txBox="1"/>
          <p:nvPr/>
        </p:nvSpPr>
        <p:spPr>
          <a:xfrm>
            <a:off x="689430" y="2960915"/>
            <a:ext cx="4891314" cy="3539430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/>
              <a:t>Option 2 is to upload existing media.</a:t>
            </a:r>
            <a:endParaRPr lang="en-US"/>
          </a:p>
          <a:p>
            <a:pPr marL="457200" indent="-457200">
              <a:buFont typeface="Arial"/>
              <a:buChar char="•"/>
            </a:pPr>
            <a:r>
              <a:rPr lang="en-US" sz="2800"/>
              <a:t>This allows you to add a video you've already recorded.</a:t>
            </a:r>
          </a:p>
          <a:p>
            <a:pPr marL="457200" indent="-457200">
              <a:buFont typeface="Arial"/>
              <a:buChar char="•"/>
            </a:pPr>
            <a:r>
              <a:rPr lang="en-US" sz="2800"/>
              <a:t>This is single media to build on, like for making a quiz (more on that later).</a:t>
            </a:r>
          </a:p>
        </p:txBody>
      </p:sp>
      <p:sp>
        <p:nvSpPr>
          <p:cNvPr id="2" name="Callout: Line 1">
            <a:extLst>
              <a:ext uri="{FF2B5EF4-FFF2-40B4-BE49-F238E27FC236}">
                <a16:creationId xmlns:a16="http://schemas.microsoft.com/office/drawing/2014/main" id="{CEC129F6-850E-4801-B462-EF63B4E8D8EB}"/>
              </a:ext>
            </a:extLst>
          </p:cNvPr>
          <p:cNvSpPr/>
          <p:nvPr/>
        </p:nvSpPr>
        <p:spPr>
          <a:xfrm>
            <a:off x="5994400" y="2026846"/>
            <a:ext cx="3193142" cy="616857"/>
          </a:xfrm>
          <a:prstGeom prst="borderCallout1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60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6D910B8C-6878-40BB-A76F-D6AE5E20A4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441" y="319315"/>
            <a:ext cx="11787309" cy="6220676"/>
          </a:xfr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95711361-3124-448B-894D-8A8C6BEB2498}"/>
              </a:ext>
            </a:extLst>
          </p:cNvPr>
          <p:cNvSpPr txBox="1"/>
          <p:nvPr/>
        </p:nvSpPr>
        <p:spPr>
          <a:xfrm>
            <a:off x="5914573" y="4789715"/>
            <a:ext cx="4891314" cy="1815882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Clicking "upload media" prompts a screen to show you guidelines for acceptable use and captioning....</a:t>
            </a:r>
          </a:p>
        </p:txBody>
      </p:sp>
    </p:spTree>
    <p:extLst>
      <p:ext uri="{BB962C8B-B14F-4D97-AF65-F5344CB8AC3E}">
        <p14:creationId xmlns:p14="http://schemas.microsoft.com/office/powerpoint/2010/main" val="3324024586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ee70a81-a48a-447c-874b-bbff4f28d159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1FA92CDA05BD4195875A726CBEBDE4" ma:contentTypeVersion="10" ma:contentTypeDescription="Create a new document." ma:contentTypeScope="" ma:versionID="946a50bc99544ee8ad252b705185b511">
  <xsd:schema xmlns:xsd="http://www.w3.org/2001/XMLSchema" xmlns:xs="http://www.w3.org/2001/XMLSchema" xmlns:p="http://schemas.microsoft.com/office/2006/metadata/properties" xmlns:ns2="7e674529-bb4e-4c0b-86ec-910d99a0b68d" xmlns:ns3="9ee70a81-a48a-447c-874b-bbff4f28d159" targetNamespace="http://schemas.microsoft.com/office/2006/metadata/properties" ma:root="true" ma:fieldsID="5a8a5bd2aaad1b6ceb807dc593c9bfab" ns2:_="" ns3:_="">
    <xsd:import namespace="7e674529-bb4e-4c0b-86ec-910d99a0b68d"/>
    <xsd:import namespace="9ee70a81-a48a-447c-874b-bbff4f28d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674529-bb4e-4c0b-86ec-910d99a0b6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e70a81-a48a-447c-874b-bbff4f28d15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3755F0E-6FD8-4BFF-B550-FFA59A168D67}">
  <ds:schemaRefs>
    <ds:schemaRef ds:uri="http://schemas.microsoft.com/office/2006/metadata/properties"/>
    <ds:schemaRef ds:uri="http://schemas.microsoft.com/office/infopath/2007/PartnerControls"/>
    <ds:schemaRef ds:uri="9ee70a81-a48a-447c-874b-bbff4f28d159"/>
  </ds:schemaRefs>
</ds:datastoreItem>
</file>

<file path=customXml/itemProps2.xml><?xml version="1.0" encoding="utf-8"?>
<ds:datastoreItem xmlns:ds="http://schemas.openxmlformats.org/officeDocument/2006/customXml" ds:itemID="{1CC1A384-6734-4CDF-A7AF-3468DEA449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0779145-1C12-4996-8041-24E22265A2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674529-bb4e-4c0b-86ec-910d99a0b68d"/>
    <ds:schemaRef ds:uri="9ee70a81-a48a-447c-874b-bbff4f28d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{A932B9B4-81C1-B642-BC0A-421E422D117A}tf10001071</Template>
  <Application>Microsoft Office PowerPoint</Application>
  <PresentationFormat>Widescreen</PresentationFormat>
  <Slides>40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Badge</vt:lpstr>
      <vt:lpstr>UICapture/panopto workshop</vt:lpstr>
      <vt:lpstr>Goals for today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concierge service in the LMC</vt:lpstr>
      <vt:lpstr>What's next this week?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UICapture/panopto workshop</dc:title>
  <dc:creator>Frances, Claire</dc:creator>
  <cp:revision>2</cp:revision>
  <dcterms:created xsi:type="dcterms:W3CDTF">2020-05-19T19:12:59Z</dcterms:created>
  <dcterms:modified xsi:type="dcterms:W3CDTF">2020-07-07T15:08:41Z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0x0101001E1FA92CDA05BD4195875A726CBEBDE4</vt:lpwstr>
  </property>
  <property fmtid="{D5CDD505-2E9C-101B-9397-08002B2CF9AE}" pid="3" name="Order">
    <vt:r8>9004800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</Properties>
</file>