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4"/>
  </p:sldMasterIdLst>
  <p:notesMasterIdLst>
    <p:notesMasterId r:id="rId42"/>
  </p:notesMasterIdLst>
  <p:sldIdLst>
    <p:sldId id="256" r:id="rId5"/>
    <p:sldId id="277" r:id="rId6"/>
    <p:sldId id="292" r:id="rId7"/>
    <p:sldId id="336" r:id="rId8"/>
    <p:sldId id="337" r:id="rId9"/>
    <p:sldId id="338" r:id="rId10"/>
    <p:sldId id="335" r:id="rId11"/>
    <p:sldId id="298" r:id="rId12"/>
    <p:sldId id="300" r:id="rId13"/>
    <p:sldId id="339" r:id="rId14"/>
    <p:sldId id="324" r:id="rId15"/>
    <p:sldId id="340" r:id="rId16"/>
    <p:sldId id="299" r:id="rId17"/>
    <p:sldId id="341" r:id="rId18"/>
    <p:sldId id="301" r:id="rId19"/>
    <p:sldId id="302" r:id="rId20"/>
    <p:sldId id="342" r:id="rId21"/>
    <p:sldId id="343" r:id="rId22"/>
    <p:sldId id="305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44" r:id="rId38"/>
    <p:sldId id="325" r:id="rId39"/>
    <p:sldId id="283" r:id="rId40"/>
    <p:sldId id="33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36009-07D6-E641-AE6A-C195F5C5BC2C}" v="212" dt="2020-07-14T02:23:19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90" d="100"/>
          <a:sy n="90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, Lauren" userId="d1ce935f-90fc-47d4-8ce4-17a2ab7b376f" providerId="ADAL" clId="{AF336009-07D6-E641-AE6A-C195F5C5BC2C}"/>
    <pc:docChg chg="undo custSel mod addSld delSld modSld sldOrd">
      <pc:chgData name="Kelley, Lauren" userId="d1ce935f-90fc-47d4-8ce4-17a2ab7b376f" providerId="ADAL" clId="{AF336009-07D6-E641-AE6A-C195F5C5BC2C}" dt="2020-07-14T02:23:49.059" v="3630" actId="2696"/>
      <pc:docMkLst>
        <pc:docMk/>
      </pc:docMkLst>
      <pc:sldChg chg="addSp delSp modSp delDesignElem">
        <pc:chgData name="Kelley, Lauren" userId="d1ce935f-90fc-47d4-8ce4-17a2ab7b376f" providerId="ADAL" clId="{AF336009-07D6-E641-AE6A-C195F5C5BC2C}" dt="2020-07-13T21:56:01.226" v="43" actId="1076"/>
        <pc:sldMkLst>
          <pc:docMk/>
          <pc:sldMk cId="1872473644" sldId="256"/>
        </pc:sldMkLst>
        <pc:spChg chg="mod">
          <ac:chgData name="Kelley, Lauren" userId="d1ce935f-90fc-47d4-8ce4-17a2ab7b376f" providerId="ADAL" clId="{AF336009-07D6-E641-AE6A-C195F5C5BC2C}" dt="2020-07-13T21:55:50.709" v="42" actId="1076"/>
          <ac:spMkLst>
            <pc:docMk/>
            <pc:sldMk cId="1872473644" sldId="256"/>
            <ac:spMk id="2" creationId="{978FF3FE-1B68-804F-B6DA-18DE8443C3C7}"/>
          </ac:spMkLst>
        </pc:spChg>
        <pc:spChg chg="add">
          <ac:chgData name="Kelley, Lauren" userId="d1ce935f-90fc-47d4-8ce4-17a2ab7b376f" providerId="ADAL" clId="{AF336009-07D6-E641-AE6A-C195F5C5BC2C}" dt="2020-07-13T21:54:43.434" v="31" actId="26606"/>
          <ac:spMkLst>
            <pc:docMk/>
            <pc:sldMk cId="1872473644" sldId="256"/>
            <ac:spMk id="8" creationId="{D2932E9C-BCE7-4564-84F6-CBA75E8B0749}"/>
          </ac:spMkLst>
        </pc:spChg>
        <pc:spChg chg="add">
          <ac:chgData name="Kelley, Lauren" userId="d1ce935f-90fc-47d4-8ce4-17a2ab7b376f" providerId="ADAL" clId="{AF336009-07D6-E641-AE6A-C195F5C5BC2C}" dt="2020-07-13T21:54:43.434" v="31" actId="26606"/>
          <ac:spMkLst>
            <pc:docMk/>
            <pc:sldMk cId="1872473644" sldId="256"/>
            <ac:spMk id="10" creationId="{AFC7A8FD-E375-431A-898D-F728F09489C5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1872473644" sldId="256"/>
            <ac:spMk id="11" creationId="{1D21332B-FE15-41A6-8919-8563A89EAEDA}"/>
          </ac:spMkLst>
        </pc:spChg>
        <pc:spChg chg="add">
          <ac:chgData name="Kelley, Lauren" userId="d1ce935f-90fc-47d4-8ce4-17a2ab7b376f" providerId="ADAL" clId="{AF336009-07D6-E641-AE6A-C195F5C5BC2C}" dt="2020-07-13T21:54:43.434" v="31" actId="26606"/>
          <ac:spMkLst>
            <pc:docMk/>
            <pc:sldMk cId="1872473644" sldId="256"/>
            <ac:spMk id="12" creationId="{98C621E2-C9A1-42DB-B77B-FDEC40996E7A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1872473644" sldId="256"/>
            <ac:spMk id="13" creationId="{439F6CA3-780D-4C3A-A889-C705E7E7D12D}"/>
          </ac:spMkLst>
        </pc:spChg>
        <pc:spChg chg="add">
          <ac:chgData name="Kelley, Lauren" userId="d1ce935f-90fc-47d4-8ce4-17a2ab7b376f" providerId="ADAL" clId="{AF336009-07D6-E641-AE6A-C195F5C5BC2C}" dt="2020-07-13T21:54:43.434" v="31" actId="26606"/>
          <ac:spMkLst>
            <pc:docMk/>
            <pc:sldMk cId="1872473644" sldId="256"/>
            <ac:spMk id="14" creationId="{B85FBED9-5297-4759-B2C0-B6C973023B14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1872473644" sldId="256"/>
            <ac:spMk id="15" creationId="{E6335BA4-3C40-424B-A885-29B1007B802A}"/>
          </ac:spMkLst>
        </pc:spChg>
        <pc:picChg chg="del mod">
          <ac:chgData name="Kelley, Lauren" userId="d1ce935f-90fc-47d4-8ce4-17a2ab7b376f" providerId="ADAL" clId="{AF336009-07D6-E641-AE6A-C195F5C5BC2C}" dt="2020-07-13T21:54:50.881" v="32" actId="478"/>
          <ac:picMkLst>
            <pc:docMk/>
            <pc:sldMk cId="1872473644" sldId="256"/>
            <ac:picMk id="3" creationId="{A9B7A72E-9286-4BD4-9A1B-96ABC1257CA1}"/>
          </ac:picMkLst>
        </pc:picChg>
        <pc:picChg chg="add mod">
          <ac:chgData name="Kelley, Lauren" userId="d1ce935f-90fc-47d4-8ce4-17a2ab7b376f" providerId="ADAL" clId="{AF336009-07D6-E641-AE6A-C195F5C5BC2C}" dt="2020-07-13T21:56:01.226" v="43" actId="1076"/>
          <ac:picMkLst>
            <pc:docMk/>
            <pc:sldMk cId="1872473644" sldId="256"/>
            <ac:picMk id="5" creationId="{2D500CB2-65AD-6A48-8834-A9E151A04E02}"/>
          </ac:picMkLst>
        </pc:picChg>
      </pc:sldChg>
      <pc:sldChg chg="addSp delSp modSp delDesignElem">
        <pc:chgData name="Kelley, Lauren" userId="d1ce935f-90fc-47d4-8ce4-17a2ab7b376f" providerId="ADAL" clId="{AF336009-07D6-E641-AE6A-C195F5C5BC2C}" dt="2020-07-13T22:04:08.631" v="165"/>
        <pc:sldMkLst>
          <pc:docMk/>
          <pc:sldMk cId="3836326192" sldId="277"/>
        </pc:sldMkLst>
        <pc:spChg chg="mod">
          <ac:chgData name="Kelley, Lauren" userId="d1ce935f-90fc-47d4-8ce4-17a2ab7b376f" providerId="ADAL" clId="{AF336009-07D6-E641-AE6A-C195F5C5BC2C}" dt="2020-07-13T21:54:40.670" v="30"/>
          <ac:spMkLst>
            <pc:docMk/>
            <pc:sldMk cId="3836326192" sldId="277"/>
            <ac:spMk id="2" creationId="{58FBC912-4544-488A-8FDE-3276010D4167}"/>
          </ac:spMkLst>
        </pc:spChg>
        <pc:spChg chg="add del mod">
          <ac:chgData name="Kelley, Lauren" userId="d1ce935f-90fc-47d4-8ce4-17a2ab7b376f" providerId="ADAL" clId="{AF336009-07D6-E641-AE6A-C195F5C5BC2C}" dt="2020-07-13T22:02:20.143" v="70"/>
          <ac:spMkLst>
            <pc:docMk/>
            <pc:sldMk cId="3836326192" sldId="277"/>
            <ac:spMk id="4" creationId="{05B3574B-4F4F-B949-ADA4-8FC9AEDAF0E1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3836326192" sldId="277"/>
            <ac:spMk id="18" creationId="{1B0A7D14-7B67-4022-A8BE-1CCD4A0F1B06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3836326192" sldId="277"/>
            <ac:spMk id="20" creationId="{AB09A9E8-BF27-4613-A775-071F082083A9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3836326192" sldId="277"/>
            <ac:spMk id="22" creationId="{C3AFE299-6F79-44AF-9A77-2DC2DC1F8461}"/>
          </ac:spMkLst>
        </pc:spChg>
        <pc:graphicFrameChg chg="add mod">
          <ac:chgData name="Kelley, Lauren" userId="d1ce935f-90fc-47d4-8ce4-17a2ab7b376f" providerId="ADAL" clId="{AF336009-07D6-E641-AE6A-C195F5C5BC2C}" dt="2020-07-13T22:04:08.631" v="165"/>
          <ac:graphicFrameMkLst>
            <pc:docMk/>
            <pc:sldMk cId="3836326192" sldId="277"/>
            <ac:graphicFrameMk id="9" creationId="{6B174B99-942D-9C48-A96D-7B13CE446BC4}"/>
          </ac:graphicFrameMkLst>
        </pc:graphicFrameChg>
        <pc:graphicFrameChg chg="del mod">
          <ac:chgData name="Kelley, Lauren" userId="d1ce935f-90fc-47d4-8ce4-17a2ab7b376f" providerId="ADAL" clId="{AF336009-07D6-E641-AE6A-C195F5C5BC2C}" dt="2020-07-13T22:01:58.749" v="69" actId="478"/>
          <ac:graphicFrameMkLst>
            <pc:docMk/>
            <pc:sldMk cId="3836326192" sldId="277"/>
            <ac:graphicFrameMk id="14" creationId="{31AD395C-A626-45F2-9802-C7757497EA72}"/>
          </ac:graphicFrameMkLst>
        </pc:graphicFrameChg>
      </pc:sldChg>
      <pc:sldChg chg="modSp">
        <pc:chgData name="Kelley, Lauren" userId="d1ce935f-90fc-47d4-8ce4-17a2ab7b376f" providerId="ADAL" clId="{AF336009-07D6-E641-AE6A-C195F5C5BC2C}" dt="2020-07-13T21:54:40.670" v="30"/>
        <pc:sldMkLst>
          <pc:docMk/>
          <pc:sldMk cId="3113958347" sldId="283"/>
        </pc:sldMkLst>
        <pc:spChg chg="mod">
          <ac:chgData name="Kelley, Lauren" userId="d1ce935f-90fc-47d4-8ce4-17a2ab7b376f" providerId="ADAL" clId="{AF336009-07D6-E641-AE6A-C195F5C5BC2C}" dt="2020-07-13T21:54:40.670" v="30"/>
          <ac:spMkLst>
            <pc:docMk/>
            <pc:sldMk cId="3113958347" sldId="283"/>
            <ac:spMk id="2" creationId="{3BF9E27A-E8AC-436D-A79F-F4DCDD3EE0A3}"/>
          </ac:spMkLst>
        </pc:spChg>
        <pc:spChg chg="mod">
          <ac:chgData name="Kelley, Lauren" userId="d1ce935f-90fc-47d4-8ce4-17a2ab7b376f" providerId="ADAL" clId="{AF336009-07D6-E641-AE6A-C195F5C5BC2C}" dt="2020-07-13T21:54:40.670" v="30"/>
          <ac:spMkLst>
            <pc:docMk/>
            <pc:sldMk cId="3113958347" sldId="283"/>
            <ac:spMk id="3" creationId="{9867DEEE-8CF0-4152-B0C5-05FE1F2A38EF}"/>
          </ac:spMkLst>
        </pc:spChg>
      </pc:sldChg>
      <pc:sldChg chg="del">
        <pc:chgData name="Kelley, Lauren" userId="d1ce935f-90fc-47d4-8ce4-17a2ab7b376f" providerId="ADAL" clId="{AF336009-07D6-E641-AE6A-C195F5C5BC2C}" dt="2020-07-13T22:19:08.989" v="765" actId="2696"/>
        <pc:sldMkLst>
          <pc:docMk/>
          <pc:sldMk cId="3206881795" sldId="291"/>
        </pc:sldMkLst>
      </pc:sldChg>
      <pc:sldChg chg="addSp delSp modSp">
        <pc:chgData name="Kelley, Lauren" userId="d1ce935f-90fc-47d4-8ce4-17a2ab7b376f" providerId="ADAL" clId="{AF336009-07D6-E641-AE6A-C195F5C5BC2C}" dt="2020-07-13T22:07:21.483" v="199" actId="478"/>
        <pc:sldMkLst>
          <pc:docMk/>
          <pc:sldMk cId="905823392" sldId="292"/>
        </pc:sldMkLst>
        <pc:spChg chg="add del mod">
          <ac:chgData name="Kelley, Lauren" userId="d1ce935f-90fc-47d4-8ce4-17a2ab7b376f" providerId="ADAL" clId="{AF336009-07D6-E641-AE6A-C195F5C5BC2C}" dt="2020-07-13T22:05:49.920" v="167"/>
          <ac:spMkLst>
            <pc:docMk/>
            <pc:sldMk cId="905823392" sldId="292"/>
            <ac:spMk id="3" creationId="{C2198FE5-EC0F-9747-95DB-1B46716C7B84}"/>
          </ac:spMkLst>
        </pc:spChg>
        <pc:spChg chg="del mod">
          <ac:chgData name="Kelley, Lauren" userId="d1ce935f-90fc-47d4-8ce4-17a2ab7b376f" providerId="ADAL" clId="{AF336009-07D6-E641-AE6A-C195F5C5BC2C}" dt="2020-07-13T22:07:21.483" v="199" actId="478"/>
          <ac:spMkLst>
            <pc:docMk/>
            <pc:sldMk cId="905823392" sldId="292"/>
            <ac:spMk id="6" creationId="{D9EE49B5-5C5E-4C88-8A9A-BEF80C103185}"/>
          </ac:spMkLst>
        </pc:spChg>
        <pc:spChg chg="mod">
          <ac:chgData name="Kelley, Lauren" userId="d1ce935f-90fc-47d4-8ce4-17a2ab7b376f" providerId="ADAL" clId="{AF336009-07D6-E641-AE6A-C195F5C5BC2C}" dt="2020-07-13T22:06:39.935" v="192" actId="20577"/>
          <ac:spMkLst>
            <pc:docMk/>
            <pc:sldMk cId="905823392" sldId="292"/>
            <ac:spMk id="7" creationId="{F469B6B9-2794-4590-AF66-D2D280282881}"/>
          </ac:spMkLst>
        </pc:spChg>
        <pc:spChg chg="del mod">
          <ac:chgData name="Kelley, Lauren" userId="d1ce935f-90fc-47d4-8ce4-17a2ab7b376f" providerId="ADAL" clId="{AF336009-07D6-E641-AE6A-C195F5C5BC2C}" dt="2020-07-13T22:07:18.894" v="198" actId="478"/>
          <ac:spMkLst>
            <pc:docMk/>
            <pc:sldMk cId="905823392" sldId="292"/>
            <ac:spMk id="8" creationId="{186417F7-C723-4327-9752-551D5C320625}"/>
          </ac:spMkLst>
        </pc:spChg>
        <pc:spChg chg="mod">
          <ac:chgData name="Kelley, Lauren" userId="d1ce935f-90fc-47d4-8ce4-17a2ab7b376f" providerId="ADAL" clId="{AF336009-07D6-E641-AE6A-C195F5C5BC2C}" dt="2020-07-13T22:06:14.627" v="176" actId="1076"/>
          <ac:spMkLst>
            <pc:docMk/>
            <pc:sldMk cId="905823392" sldId="292"/>
            <ac:spMk id="9" creationId="{60D01F70-1EF5-4CDB-BF41-7C9F121C6E8E}"/>
          </ac:spMkLst>
        </pc:spChg>
        <pc:picChg chg="del">
          <ac:chgData name="Kelley, Lauren" userId="d1ce935f-90fc-47d4-8ce4-17a2ab7b376f" providerId="ADAL" clId="{AF336009-07D6-E641-AE6A-C195F5C5BC2C}" dt="2020-07-13T22:05:15.854" v="166" actId="478"/>
          <ac:picMkLst>
            <pc:docMk/>
            <pc:sldMk cId="905823392" sldId="292"/>
            <ac:picMk id="5" creationId="{D2D65407-758F-4D74-9BA1-2E350D8FFC1D}"/>
          </ac:picMkLst>
        </pc:picChg>
        <pc:picChg chg="add mod">
          <ac:chgData name="Kelley, Lauren" userId="d1ce935f-90fc-47d4-8ce4-17a2ab7b376f" providerId="ADAL" clId="{AF336009-07D6-E641-AE6A-C195F5C5BC2C}" dt="2020-07-13T22:06:07.776" v="175" actId="1076"/>
          <ac:picMkLst>
            <pc:docMk/>
            <pc:sldMk cId="905823392" sldId="292"/>
            <ac:picMk id="10" creationId="{1542F066-0142-5D49-A743-035167B45D9F}"/>
          </ac:picMkLst>
        </pc:picChg>
      </pc:sldChg>
      <pc:sldChg chg="addSp delSp modSp">
        <pc:chgData name="Kelley, Lauren" userId="d1ce935f-90fc-47d4-8ce4-17a2ab7b376f" providerId="ADAL" clId="{AF336009-07D6-E641-AE6A-C195F5C5BC2C}" dt="2020-07-13T22:28:30.418" v="1119" actId="20577"/>
        <pc:sldMkLst>
          <pc:docMk/>
          <pc:sldMk cId="1414925828" sldId="298"/>
        </pc:sldMkLst>
        <pc:spChg chg="mod">
          <ac:chgData name="Kelley, Lauren" userId="d1ce935f-90fc-47d4-8ce4-17a2ab7b376f" providerId="ADAL" clId="{AF336009-07D6-E641-AE6A-C195F5C5BC2C}" dt="2020-07-13T22:21:16.001" v="787" actId="14100"/>
          <ac:spMkLst>
            <pc:docMk/>
            <pc:sldMk cId="1414925828" sldId="298"/>
            <ac:spMk id="2" creationId="{CEC129F6-850E-4801-B462-EF63B4E8D8EB}"/>
          </ac:spMkLst>
        </pc:spChg>
        <pc:spChg chg="add del mod">
          <ac:chgData name="Kelley, Lauren" userId="d1ce935f-90fc-47d4-8ce4-17a2ab7b376f" providerId="ADAL" clId="{AF336009-07D6-E641-AE6A-C195F5C5BC2C}" dt="2020-07-13T22:19:25.799" v="766"/>
          <ac:spMkLst>
            <pc:docMk/>
            <pc:sldMk cId="1414925828" sldId="298"/>
            <ac:spMk id="4" creationId="{40A384ED-6B0D-AB4E-811E-4A29AE3C3401}"/>
          </ac:spMkLst>
        </pc:spChg>
        <pc:spChg chg="mod">
          <ac:chgData name="Kelley, Lauren" userId="d1ce935f-90fc-47d4-8ce4-17a2ab7b376f" providerId="ADAL" clId="{AF336009-07D6-E641-AE6A-C195F5C5BC2C}" dt="2020-07-13T22:28:30.418" v="1119" actId="20577"/>
          <ac:spMkLst>
            <pc:docMk/>
            <pc:sldMk cId="1414925828" sldId="298"/>
            <ac:spMk id="59" creationId="{95711361-3124-448B-894D-8A8C6BEB2498}"/>
          </ac:spMkLst>
        </pc:spChg>
        <pc:picChg chg="add mod modCrop">
          <ac:chgData name="Kelley, Lauren" userId="d1ce935f-90fc-47d4-8ce4-17a2ab7b376f" providerId="ADAL" clId="{AF336009-07D6-E641-AE6A-C195F5C5BC2C}" dt="2020-07-13T22:20:50.925" v="785" actId="1076"/>
          <ac:picMkLst>
            <pc:docMk/>
            <pc:sldMk cId="1414925828" sldId="298"/>
            <ac:picMk id="7" creationId="{3E83BFF3-46CF-7346-8F1F-24CA8558C440}"/>
          </ac:picMkLst>
        </pc:picChg>
        <pc:picChg chg="del">
          <ac:chgData name="Kelley, Lauren" userId="d1ce935f-90fc-47d4-8ce4-17a2ab7b376f" providerId="ADAL" clId="{AF336009-07D6-E641-AE6A-C195F5C5BC2C}" dt="2020-07-13T22:19:04.706" v="764" actId="478"/>
          <ac:picMkLst>
            <pc:docMk/>
            <pc:sldMk cId="1414925828" sldId="298"/>
            <ac:picMk id="58" creationId="{0BD3C1AC-410E-4AE0-9CA6-FF89E3A409E1}"/>
          </ac:picMkLst>
        </pc:picChg>
      </pc:sldChg>
      <pc:sldChg chg="addSp delSp modSp modAnim">
        <pc:chgData name="Kelley, Lauren" userId="d1ce935f-90fc-47d4-8ce4-17a2ab7b376f" providerId="ADAL" clId="{AF336009-07D6-E641-AE6A-C195F5C5BC2C}" dt="2020-07-13T22:51:29.722" v="1260" actId="478"/>
        <pc:sldMkLst>
          <pc:docMk/>
          <pc:sldMk cId="92360213" sldId="299"/>
        </pc:sldMkLst>
        <pc:spChg chg="del">
          <ac:chgData name="Kelley, Lauren" userId="d1ce935f-90fc-47d4-8ce4-17a2ab7b376f" providerId="ADAL" clId="{AF336009-07D6-E641-AE6A-C195F5C5BC2C}" dt="2020-07-13T22:30:04.007" v="1254" actId="478"/>
          <ac:spMkLst>
            <pc:docMk/>
            <pc:sldMk cId="92360213" sldId="299"/>
            <ac:spMk id="2" creationId="{CEC129F6-850E-4801-B462-EF63B4E8D8EB}"/>
          </ac:spMkLst>
        </pc:spChg>
        <pc:spChg chg="add del mod">
          <ac:chgData name="Kelley, Lauren" userId="d1ce935f-90fc-47d4-8ce4-17a2ab7b376f" providerId="ADAL" clId="{AF336009-07D6-E641-AE6A-C195F5C5BC2C}" dt="2020-07-13T22:51:11.968" v="1255"/>
          <ac:spMkLst>
            <pc:docMk/>
            <pc:sldMk cId="92360213" sldId="299"/>
            <ac:spMk id="4" creationId="{A2DF001F-3093-DD43-931A-7EA7C2D1C13F}"/>
          </ac:spMkLst>
        </pc:spChg>
        <pc:spChg chg="del">
          <ac:chgData name="Kelley, Lauren" userId="d1ce935f-90fc-47d4-8ce4-17a2ab7b376f" providerId="ADAL" clId="{AF336009-07D6-E641-AE6A-C195F5C5BC2C}" dt="2020-07-13T22:51:29.722" v="1260" actId="478"/>
          <ac:spMkLst>
            <pc:docMk/>
            <pc:sldMk cId="92360213" sldId="299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3T22:51:26.433" v="1259" actId="167"/>
          <ac:picMkLst>
            <pc:docMk/>
            <pc:sldMk cId="92360213" sldId="299"/>
            <ac:picMk id="5" creationId="{E7726748-B71D-DB45-A91F-94C040A6A56F}"/>
          </ac:picMkLst>
        </pc:picChg>
        <pc:picChg chg="del">
          <ac:chgData name="Kelley, Lauren" userId="d1ce935f-90fc-47d4-8ce4-17a2ab7b376f" providerId="ADAL" clId="{AF336009-07D6-E641-AE6A-C195F5C5BC2C}" dt="2020-07-13T22:30:00.661" v="1253" actId="478"/>
          <ac:picMkLst>
            <pc:docMk/>
            <pc:sldMk cId="92360213" sldId="299"/>
            <ac:picMk id="58" creationId="{0BD3C1AC-410E-4AE0-9CA6-FF89E3A409E1}"/>
          </ac:picMkLst>
        </pc:picChg>
      </pc:sldChg>
      <pc:sldChg chg="addSp delSp modSp">
        <pc:chgData name="Kelley, Lauren" userId="d1ce935f-90fc-47d4-8ce4-17a2ab7b376f" providerId="ADAL" clId="{AF336009-07D6-E641-AE6A-C195F5C5BC2C}" dt="2020-07-13T22:24:00.981" v="873" actId="1076"/>
        <pc:sldMkLst>
          <pc:docMk/>
          <pc:sldMk cId="868535299" sldId="300"/>
        </pc:sldMkLst>
        <pc:spChg chg="add del mod">
          <ac:chgData name="Kelley, Lauren" userId="d1ce935f-90fc-47d4-8ce4-17a2ab7b376f" providerId="ADAL" clId="{AF336009-07D6-E641-AE6A-C195F5C5BC2C}" dt="2020-07-13T22:21:56.036" v="789"/>
          <ac:spMkLst>
            <pc:docMk/>
            <pc:sldMk cId="868535299" sldId="300"/>
            <ac:spMk id="3" creationId="{D281D7D9-9711-094F-8EE8-707565F626BB}"/>
          </ac:spMkLst>
        </pc:spChg>
        <pc:spChg chg="mod">
          <ac:chgData name="Kelley, Lauren" userId="d1ce935f-90fc-47d4-8ce4-17a2ab7b376f" providerId="ADAL" clId="{AF336009-07D6-E641-AE6A-C195F5C5BC2C}" dt="2020-07-13T22:24:00.981" v="873" actId="1076"/>
          <ac:spMkLst>
            <pc:docMk/>
            <pc:sldMk cId="868535299" sldId="300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3T22:21:51.361" v="788" actId="478"/>
          <ac:picMkLst>
            <pc:docMk/>
            <pc:sldMk cId="868535299" sldId="300"/>
            <ac:picMk id="5" creationId="{989B18D0-74FE-4BBC-8E3F-090DC088E323}"/>
          </ac:picMkLst>
        </pc:picChg>
        <pc:picChg chg="add mod">
          <ac:chgData name="Kelley, Lauren" userId="d1ce935f-90fc-47d4-8ce4-17a2ab7b376f" providerId="ADAL" clId="{AF336009-07D6-E641-AE6A-C195F5C5BC2C}" dt="2020-07-13T22:22:05.759" v="795" actId="1076"/>
          <ac:picMkLst>
            <pc:docMk/>
            <pc:sldMk cId="868535299" sldId="300"/>
            <ac:picMk id="6" creationId="{1A12DA87-6925-494F-952D-D27986A0894F}"/>
          </ac:picMkLst>
        </pc:picChg>
      </pc:sldChg>
      <pc:sldChg chg="addSp delSp modSp">
        <pc:chgData name="Kelley, Lauren" userId="d1ce935f-90fc-47d4-8ce4-17a2ab7b376f" providerId="ADAL" clId="{AF336009-07D6-E641-AE6A-C195F5C5BC2C}" dt="2020-07-13T22:56:20.404" v="1585" actId="1076"/>
        <pc:sldMkLst>
          <pc:docMk/>
          <pc:sldMk cId="3324024586" sldId="301"/>
        </pc:sldMkLst>
        <pc:spChg chg="add del mod">
          <ac:chgData name="Kelley, Lauren" userId="d1ce935f-90fc-47d4-8ce4-17a2ab7b376f" providerId="ADAL" clId="{AF336009-07D6-E641-AE6A-C195F5C5BC2C}" dt="2020-07-13T22:54:11.690" v="1334"/>
          <ac:spMkLst>
            <pc:docMk/>
            <pc:sldMk cId="3324024586" sldId="301"/>
            <ac:spMk id="3" creationId="{7818A716-633B-8148-B7DC-2A951163450E}"/>
          </ac:spMkLst>
        </pc:spChg>
        <pc:spChg chg="add mod">
          <ac:chgData name="Kelley, Lauren" userId="d1ce935f-90fc-47d4-8ce4-17a2ab7b376f" providerId="ADAL" clId="{AF336009-07D6-E641-AE6A-C195F5C5BC2C}" dt="2020-07-13T22:56:20.404" v="1585" actId="1076"/>
          <ac:spMkLst>
            <pc:docMk/>
            <pc:sldMk cId="3324024586" sldId="301"/>
            <ac:spMk id="8" creationId="{EA040872-8979-3F48-B271-B22923914480}"/>
          </ac:spMkLst>
        </pc:spChg>
        <pc:spChg chg="add mod">
          <ac:chgData name="Kelley, Lauren" userId="d1ce935f-90fc-47d4-8ce4-17a2ab7b376f" providerId="ADAL" clId="{AF336009-07D6-E641-AE6A-C195F5C5BC2C}" dt="2020-07-13T22:56:15.954" v="1584" actId="1036"/>
          <ac:spMkLst>
            <pc:docMk/>
            <pc:sldMk cId="3324024586" sldId="301"/>
            <ac:spMk id="9" creationId="{D6BA68C8-42AF-1F4D-AD3E-1F89B40412B2}"/>
          </ac:spMkLst>
        </pc:spChg>
        <pc:spChg chg="mod">
          <ac:chgData name="Kelley, Lauren" userId="d1ce935f-90fc-47d4-8ce4-17a2ab7b376f" providerId="ADAL" clId="{AF336009-07D6-E641-AE6A-C195F5C5BC2C}" dt="2020-07-13T22:55:11.600" v="1491" actId="1076"/>
          <ac:spMkLst>
            <pc:docMk/>
            <pc:sldMk cId="3324024586" sldId="301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3T22:54:04.595" v="1333" actId="478"/>
          <ac:picMkLst>
            <pc:docMk/>
            <pc:sldMk cId="3324024586" sldId="301"/>
            <ac:picMk id="4" creationId="{6D910B8C-6878-40BB-A76F-D6AE5E20A4C8}"/>
          </ac:picMkLst>
        </pc:picChg>
        <pc:picChg chg="add mod">
          <ac:chgData name="Kelley, Lauren" userId="d1ce935f-90fc-47d4-8ce4-17a2ab7b376f" providerId="ADAL" clId="{AF336009-07D6-E641-AE6A-C195F5C5BC2C}" dt="2020-07-13T22:55:06.573" v="1490" actId="1076"/>
          <ac:picMkLst>
            <pc:docMk/>
            <pc:sldMk cId="3324024586" sldId="301"/>
            <ac:picMk id="6" creationId="{3F7AB75A-B919-C643-B483-8A1C290DD075}"/>
          </ac:picMkLst>
        </pc:picChg>
      </pc:sldChg>
      <pc:sldChg chg="addSp delSp modSp modAnim">
        <pc:chgData name="Kelley, Lauren" userId="d1ce935f-90fc-47d4-8ce4-17a2ab7b376f" providerId="ADAL" clId="{AF336009-07D6-E641-AE6A-C195F5C5BC2C}" dt="2020-07-13T23:14:41.476" v="1593" actId="1076"/>
        <pc:sldMkLst>
          <pc:docMk/>
          <pc:sldMk cId="253150999" sldId="302"/>
        </pc:sldMkLst>
        <pc:spChg chg="add del mod">
          <ac:chgData name="Kelley, Lauren" userId="d1ce935f-90fc-47d4-8ce4-17a2ab7b376f" providerId="ADAL" clId="{AF336009-07D6-E641-AE6A-C195F5C5BC2C}" dt="2020-07-13T23:14:30.035" v="1590"/>
          <ac:spMkLst>
            <pc:docMk/>
            <pc:sldMk cId="253150999" sldId="302"/>
            <ac:spMk id="3" creationId="{D73E38C5-762E-3C48-86B1-EC70C02D3C06}"/>
          </ac:spMkLst>
        </pc:spChg>
        <pc:spChg chg="del">
          <ac:chgData name="Kelley, Lauren" userId="d1ce935f-90fc-47d4-8ce4-17a2ab7b376f" providerId="ADAL" clId="{AF336009-07D6-E641-AE6A-C195F5C5BC2C}" dt="2020-07-13T22:56:39.155" v="1588" actId="478"/>
          <ac:spMkLst>
            <pc:docMk/>
            <pc:sldMk cId="253150999" sldId="302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3T23:14:41.476" v="1593" actId="1076"/>
          <ac:picMkLst>
            <pc:docMk/>
            <pc:sldMk cId="253150999" sldId="302"/>
            <ac:picMk id="4" creationId="{7439491D-1DF2-2F44-A5D1-435053D95668}"/>
          </ac:picMkLst>
        </pc:picChg>
        <pc:picChg chg="del">
          <ac:chgData name="Kelley, Lauren" userId="d1ce935f-90fc-47d4-8ce4-17a2ab7b376f" providerId="ADAL" clId="{AF336009-07D6-E641-AE6A-C195F5C5BC2C}" dt="2020-07-13T22:56:31.631" v="1586" actId="478"/>
          <ac:picMkLst>
            <pc:docMk/>
            <pc:sldMk cId="253150999" sldId="302"/>
            <ac:picMk id="5" creationId="{DA42A136-6B9D-410C-8702-234AB203D87E}"/>
          </ac:picMkLst>
        </pc:picChg>
      </pc:sldChg>
      <pc:sldChg chg="addSp delSp modSp del">
        <pc:chgData name="Kelley, Lauren" userId="d1ce935f-90fc-47d4-8ce4-17a2ab7b376f" providerId="ADAL" clId="{AF336009-07D6-E641-AE6A-C195F5C5BC2C}" dt="2020-07-13T23:14:55.046" v="1595" actId="2696"/>
        <pc:sldMkLst>
          <pc:docMk/>
          <pc:sldMk cId="3768918265" sldId="303"/>
        </pc:sldMkLst>
        <pc:spChg chg="add mod">
          <ac:chgData name="Kelley, Lauren" userId="d1ce935f-90fc-47d4-8ce4-17a2ab7b376f" providerId="ADAL" clId="{AF336009-07D6-E641-AE6A-C195F5C5BC2C}" dt="2020-07-13T23:14:49.861" v="1594" actId="478"/>
          <ac:spMkLst>
            <pc:docMk/>
            <pc:sldMk cId="3768918265" sldId="303"/>
            <ac:spMk id="3" creationId="{39A91073-5F15-AB4B-AB53-8A77CE796432}"/>
          </ac:spMkLst>
        </pc:spChg>
        <pc:picChg chg="del">
          <ac:chgData name="Kelley, Lauren" userId="d1ce935f-90fc-47d4-8ce4-17a2ab7b376f" providerId="ADAL" clId="{AF336009-07D6-E641-AE6A-C195F5C5BC2C}" dt="2020-07-13T23:14:49.861" v="1594" actId="478"/>
          <ac:picMkLst>
            <pc:docMk/>
            <pc:sldMk cId="3768918265" sldId="303"/>
            <ac:picMk id="4" creationId="{3BB005A1-F79B-4DF1-A46B-4152E71BA3D2}"/>
          </ac:picMkLst>
        </pc:picChg>
      </pc:sldChg>
      <pc:sldChg chg="addSp delSp modSp del">
        <pc:chgData name="Kelley, Lauren" userId="d1ce935f-90fc-47d4-8ce4-17a2ab7b376f" providerId="ADAL" clId="{AF336009-07D6-E641-AE6A-C195F5C5BC2C}" dt="2020-07-13T23:53:25.125" v="1783" actId="2696"/>
        <pc:sldMkLst>
          <pc:docMk/>
          <pc:sldMk cId="348019916" sldId="304"/>
        </pc:sldMkLst>
        <pc:spChg chg="add mod">
          <ac:chgData name="Kelley, Lauren" userId="d1ce935f-90fc-47d4-8ce4-17a2ab7b376f" providerId="ADAL" clId="{AF336009-07D6-E641-AE6A-C195F5C5BC2C}" dt="2020-07-13T23:14:57.349" v="1596" actId="478"/>
          <ac:spMkLst>
            <pc:docMk/>
            <pc:sldMk cId="348019916" sldId="304"/>
            <ac:spMk id="4" creationId="{280C9E2C-1D66-184A-B852-141D588CA175}"/>
          </ac:spMkLst>
        </pc:spChg>
        <pc:picChg chg="del">
          <ac:chgData name="Kelley, Lauren" userId="d1ce935f-90fc-47d4-8ce4-17a2ab7b376f" providerId="ADAL" clId="{AF336009-07D6-E641-AE6A-C195F5C5BC2C}" dt="2020-07-13T23:14:57.349" v="1596" actId="478"/>
          <ac:picMkLst>
            <pc:docMk/>
            <pc:sldMk cId="348019916" sldId="304"/>
            <ac:picMk id="58" creationId="{0BD3C1AC-410E-4AE0-9CA6-FF89E3A409E1}"/>
          </ac:picMkLst>
        </pc:picChg>
      </pc:sldChg>
      <pc:sldChg chg="addSp delSp modSp">
        <pc:chgData name="Kelley, Lauren" userId="d1ce935f-90fc-47d4-8ce4-17a2ab7b376f" providerId="ADAL" clId="{AF336009-07D6-E641-AE6A-C195F5C5BC2C}" dt="2020-07-14T01:05:38.510" v="1963" actId="1076"/>
        <pc:sldMkLst>
          <pc:docMk/>
          <pc:sldMk cId="1375136451" sldId="305"/>
        </pc:sldMkLst>
        <pc:spChg chg="add del mod">
          <ac:chgData name="Kelley, Lauren" userId="d1ce935f-90fc-47d4-8ce4-17a2ab7b376f" providerId="ADAL" clId="{AF336009-07D6-E641-AE6A-C195F5C5BC2C}" dt="2020-07-14T01:04:34.622" v="1906"/>
          <ac:spMkLst>
            <pc:docMk/>
            <pc:sldMk cId="1375136451" sldId="305"/>
            <ac:spMk id="3" creationId="{93A83046-D8B9-5144-9303-8E23FA66B879}"/>
          </ac:spMkLst>
        </pc:spChg>
        <pc:spChg chg="mod">
          <ac:chgData name="Kelley, Lauren" userId="d1ce935f-90fc-47d4-8ce4-17a2ab7b376f" providerId="ADAL" clId="{AF336009-07D6-E641-AE6A-C195F5C5BC2C}" dt="2020-07-14T01:05:38.510" v="1963" actId="1076"/>
          <ac:spMkLst>
            <pc:docMk/>
            <pc:sldMk cId="1375136451" sldId="305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4T01:03:04.803" v="1856" actId="478"/>
          <ac:picMkLst>
            <pc:docMk/>
            <pc:sldMk cId="1375136451" sldId="305"/>
            <ac:picMk id="5" creationId="{9C51648C-146E-4D66-A936-BE37FBF7E5A0}"/>
          </ac:picMkLst>
        </pc:picChg>
        <pc:picChg chg="add mod">
          <ac:chgData name="Kelley, Lauren" userId="d1ce935f-90fc-47d4-8ce4-17a2ab7b376f" providerId="ADAL" clId="{AF336009-07D6-E641-AE6A-C195F5C5BC2C}" dt="2020-07-14T01:04:58.651" v="1914" actId="1076"/>
          <ac:picMkLst>
            <pc:docMk/>
            <pc:sldMk cId="1375136451" sldId="305"/>
            <ac:picMk id="6" creationId="{2FD1E104-EDA4-F74B-A8B1-61B364BDCEBE}"/>
          </ac:picMkLst>
        </pc:picChg>
      </pc:sldChg>
      <pc:sldChg chg="del">
        <pc:chgData name="Kelley, Lauren" userId="d1ce935f-90fc-47d4-8ce4-17a2ab7b376f" providerId="ADAL" clId="{AF336009-07D6-E641-AE6A-C195F5C5BC2C}" dt="2020-07-14T01:05:59.355" v="1969" actId="2696"/>
        <pc:sldMkLst>
          <pc:docMk/>
          <pc:sldMk cId="1787406465" sldId="306"/>
        </pc:sldMkLst>
      </pc:sldChg>
      <pc:sldChg chg="del">
        <pc:chgData name="Kelley, Lauren" userId="d1ce935f-90fc-47d4-8ce4-17a2ab7b376f" providerId="ADAL" clId="{AF336009-07D6-E641-AE6A-C195F5C5BC2C}" dt="2020-07-14T01:06:02.044" v="1970" actId="2696"/>
        <pc:sldMkLst>
          <pc:docMk/>
          <pc:sldMk cId="1508776493" sldId="307"/>
        </pc:sldMkLst>
      </pc:sldChg>
      <pc:sldChg chg="del">
        <pc:chgData name="Kelley, Lauren" userId="d1ce935f-90fc-47d4-8ce4-17a2ab7b376f" providerId="ADAL" clId="{AF336009-07D6-E641-AE6A-C195F5C5BC2C}" dt="2020-07-14T01:06:05.702" v="1971" actId="2696"/>
        <pc:sldMkLst>
          <pc:docMk/>
          <pc:sldMk cId="782637746" sldId="308"/>
        </pc:sldMkLst>
      </pc:sldChg>
      <pc:sldChg chg="addSp delSp modSp del">
        <pc:chgData name="Kelley, Lauren" userId="d1ce935f-90fc-47d4-8ce4-17a2ab7b376f" providerId="ADAL" clId="{AF336009-07D6-E641-AE6A-C195F5C5BC2C}" dt="2020-07-14T02:23:42.812" v="3628" actId="2696"/>
        <pc:sldMkLst>
          <pc:docMk/>
          <pc:sldMk cId="2541085032" sldId="309"/>
        </pc:sldMkLst>
        <pc:spChg chg="add mod">
          <ac:chgData name="Kelley, Lauren" userId="d1ce935f-90fc-47d4-8ce4-17a2ab7b376f" providerId="ADAL" clId="{AF336009-07D6-E641-AE6A-C195F5C5BC2C}" dt="2020-07-14T01:08:53.881" v="2054" actId="478"/>
          <ac:spMkLst>
            <pc:docMk/>
            <pc:sldMk cId="2541085032" sldId="309"/>
            <ac:spMk id="3" creationId="{E68AC390-2D85-9F40-A03E-5885A5FCEA78}"/>
          </ac:spMkLst>
        </pc:spChg>
        <pc:picChg chg="del">
          <ac:chgData name="Kelley, Lauren" userId="d1ce935f-90fc-47d4-8ce4-17a2ab7b376f" providerId="ADAL" clId="{AF336009-07D6-E641-AE6A-C195F5C5BC2C}" dt="2020-07-14T01:08:53.881" v="2054" actId="478"/>
          <ac:picMkLst>
            <pc:docMk/>
            <pc:sldMk cId="2541085032" sldId="309"/>
            <ac:picMk id="4" creationId="{BEC8AAF9-980B-4411-8E12-CE38AEBCB339}"/>
          </ac:picMkLst>
        </pc:picChg>
      </pc:sldChg>
      <pc:sldChg chg="addSp delSp modSp del">
        <pc:chgData name="Kelley, Lauren" userId="d1ce935f-90fc-47d4-8ce4-17a2ab7b376f" providerId="ADAL" clId="{AF336009-07D6-E641-AE6A-C195F5C5BC2C}" dt="2020-07-14T02:23:45.256" v="3629" actId="2696"/>
        <pc:sldMkLst>
          <pc:docMk/>
          <pc:sldMk cId="2850532489" sldId="310"/>
        </pc:sldMkLst>
        <pc:spChg chg="add mod">
          <ac:chgData name="Kelley, Lauren" userId="d1ce935f-90fc-47d4-8ce4-17a2ab7b376f" providerId="ADAL" clId="{AF336009-07D6-E641-AE6A-C195F5C5BC2C}" dt="2020-07-14T01:08:41.794" v="2053" actId="478"/>
          <ac:spMkLst>
            <pc:docMk/>
            <pc:sldMk cId="2850532489" sldId="310"/>
            <ac:spMk id="5" creationId="{1F9E5AF8-9856-5B48-9756-DA3C1543A536}"/>
          </ac:spMkLst>
        </pc:spChg>
        <pc:picChg chg="del">
          <ac:chgData name="Kelley, Lauren" userId="d1ce935f-90fc-47d4-8ce4-17a2ab7b376f" providerId="ADAL" clId="{AF336009-07D6-E641-AE6A-C195F5C5BC2C}" dt="2020-07-14T01:08:41.794" v="2053" actId="478"/>
          <ac:picMkLst>
            <pc:docMk/>
            <pc:sldMk cId="2850532489" sldId="310"/>
            <ac:picMk id="4" creationId="{BEC8AAF9-980B-4411-8E12-CE38AEBCB339}"/>
          </ac:picMkLst>
        </pc:picChg>
      </pc:sldChg>
      <pc:sldChg chg="del">
        <pc:chgData name="Kelley, Lauren" userId="d1ce935f-90fc-47d4-8ce4-17a2ab7b376f" providerId="ADAL" clId="{AF336009-07D6-E641-AE6A-C195F5C5BC2C}" dt="2020-07-14T01:06:10.685" v="1972" actId="2696"/>
        <pc:sldMkLst>
          <pc:docMk/>
          <pc:sldMk cId="3430827681" sldId="311"/>
        </pc:sldMkLst>
      </pc:sldChg>
      <pc:sldChg chg="del">
        <pc:chgData name="Kelley, Lauren" userId="d1ce935f-90fc-47d4-8ce4-17a2ab7b376f" providerId="ADAL" clId="{AF336009-07D6-E641-AE6A-C195F5C5BC2C}" dt="2020-07-14T01:06:13.485" v="1973" actId="2696"/>
        <pc:sldMkLst>
          <pc:docMk/>
          <pc:sldMk cId="3902257903" sldId="312"/>
        </pc:sldMkLst>
      </pc:sldChg>
      <pc:sldChg chg="addSp delSp modSp del">
        <pc:chgData name="Kelley, Lauren" userId="d1ce935f-90fc-47d4-8ce4-17a2ab7b376f" providerId="ADAL" clId="{AF336009-07D6-E641-AE6A-C195F5C5BC2C}" dt="2020-07-14T02:23:49.059" v="3630" actId="2696"/>
        <pc:sldMkLst>
          <pc:docMk/>
          <pc:sldMk cId="3262075904" sldId="313"/>
        </pc:sldMkLst>
        <pc:spChg chg="add mod">
          <ac:chgData name="Kelley, Lauren" userId="d1ce935f-90fc-47d4-8ce4-17a2ab7b376f" providerId="ADAL" clId="{AF336009-07D6-E641-AE6A-C195F5C5BC2C}" dt="2020-07-14T01:08:38.542" v="2052" actId="478"/>
          <ac:spMkLst>
            <pc:docMk/>
            <pc:sldMk cId="3262075904" sldId="313"/>
            <ac:spMk id="3" creationId="{42998825-73DA-8946-9DD9-D5B4EF75511B}"/>
          </ac:spMkLst>
        </pc:spChg>
        <pc:picChg chg="del">
          <ac:chgData name="Kelley, Lauren" userId="d1ce935f-90fc-47d4-8ce4-17a2ab7b376f" providerId="ADAL" clId="{AF336009-07D6-E641-AE6A-C195F5C5BC2C}" dt="2020-07-14T01:08:38.542" v="2052" actId="478"/>
          <ac:picMkLst>
            <pc:docMk/>
            <pc:sldMk cId="3262075904" sldId="313"/>
            <ac:picMk id="7" creationId="{6EB712C6-3AEA-4635-9878-D67283BF55B8}"/>
          </ac:picMkLst>
        </pc:picChg>
      </pc:sldChg>
      <pc:sldChg chg="del">
        <pc:chgData name="Kelley, Lauren" userId="d1ce935f-90fc-47d4-8ce4-17a2ab7b376f" providerId="ADAL" clId="{AF336009-07D6-E641-AE6A-C195F5C5BC2C}" dt="2020-07-14T01:06:24.455" v="1977" actId="2696"/>
        <pc:sldMkLst>
          <pc:docMk/>
          <pc:sldMk cId="2084243198" sldId="314"/>
        </pc:sldMkLst>
      </pc:sldChg>
      <pc:sldChg chg="del">
        <pc:chgData name="Kelley, Lauren" userId="d1ce935f-90fc-47d4-8ce4-17a2ab7b376f" providerId="ADAL" clId="{AF336009-07D6-E641-AE6A-C195F5C5BC2C}" dt="2020-07-14T01:06:27.022" v="1978" actId="2696"/>
        <pc:sldMkLst>
          <pc:docMk/>
          <pc:sldMk cId="4035774842" sldId="315"/>
        </pc:sldMkLst>
      </pc:sldChg>
      <pc:sldChg chg="del">
        <pc:chgData name="Kelley, Lauren" userId="d1ce935f-90fc-47d4-8ce4-17a2ab7b376f" providerId="ADAL" clId="{AF336009-07D6-E641-AE6A-C195F5C5BC2C}" dt="2020-07-14T01:06:30.171" v="1979" actId="2696"/>
        <pc:sldMkLst>
          <pc:docMk/>
          <pc:sldMk cId="1575952803" sldId="316"/>
        </pc:sldMkLst>
      </pc:sldChg>
      <pc:sldChg chg="del">
        <pc:chgData name="Kelley, Lauren" userId="d1ce935f-90fc-47d4-8ce4-17a2ab7b376f" providerId="ADAL" clId="{AF336009-07D6-E641-AE6A-C195F5C5BC2C}" dt="2020-07-14T01:06:32.545" v="1980" actId="2696"/>
        <pc:sldMkLst>
          <pc:docMk/>
          <pc:sldMk cId="3652402683" sldId="317"/>
        </pc:sldMkLst>
      </pc:sldChg>
      <pc:sldChg chg="del">
        <pc:chgData name="Kelley, Lauren" userId="d1ce935f-90fc-47d4-8ce4-17a2ab7b376f" providerId="ADAL" clId="{AF336009-07D6-E641-AE6A-C195F5C5BC2C}" dt="2020-07-14T01:06:34.816" v="1981" actId="2696"/>
        <pc:sldMkLst>
          <pc:docMk/>
          <pc:sldMk cId="4220651711" sldId="318"/>
        </pc:sldMkLst>
      </pc:sldChg>
      <pc:sldChg chg="del">
        <pc:chgData name="Kelley, Lauren" userId="d1ce935f-90fc-47d4-8ce4-17a2ab7b376f" providerId="ADAL" clId="{AF336009-07D6-E641-AE6A-C195F5C5BC2C}" dt="2020-07-14T01:06:36.849" v="1982" actId="2696"/>
        <pc:sldMkLst>
          <pc:docMk/>
          <pc:sldMk cId="3880914858" sldId="319"/>
        </pc:sldMkLst>
      </pc:sldChg>
      <pc:sldChg chg="modSp del">
        <pc:chgData name="Kelley, Lauren" userId="d1ce935f-90fc-47d4-8ce4-17a2ab7b376f" providerId="ADAL" clId="{AF336009-07D6-E641-AE6A-C195F5C5BC2C}" dt="2020-07-14T01:06:39.341" v="1983" actId="2696"/>
        <pc:sldMkLst>
          <pc:docMk/>
          <pc:sldMk cId="77526479" sldId="320"/>
        </pc:sldMkLst>
        <pc:picChg chg="mod">
          <ac:chgData name="Kelley, Lauren" userId="d1ce935f-90fc-47d4-8ce4-17a2ab7b376f" providerId="ADAL" clId="{AF336009-07D6-E641-AE6A-C195F5C5BC2C}" dt="2020-07-13T21:54:40.670" v="30"/>
          <ac:picMkLst>
            <pc:docMk/>
            <pc:sldMk cId="77526479" sldId="320"/>
            <ac:picMk id="9" creationId="{67384307-AD18-4CA7-8339-92BFE9CE91B8}"/>
          </ac:picMkLst>
        </pc:picChg>
      </pc:sldChg>
      <pc:sldChg chg="del">
        <pc:chgData name="Kelley, Lauren" userId="d1ce935f-90fc-47d4-8ce4-17a2ab7b376f" providerId="ADAL" clId="{AF336009-07D6-E641-AE6A-C195F5C5BC2C}" dt="2020-07-14T01:06:41.848" v="1984" actId="2696"/>
        <pc:sldMkLst>
          <pc:docMk/>
          <pc:sldMk cId="3728877248" sldId="321"/>
        </pc:sldMkLst>
      </pc:sldChg>
      <pc:sldChg chg="del">
        <pc:chgData name="Kelley, Lauren" userId="d1ce935f-90fc-47d4-8ce4-17a2ab7b376f" providerId="ADAL" clId="{AF336009-07D6-E641-AE6A-C195F5C5BC2C}" dt="2020-07-14T01:06:44.695" v="1985" actId="2696"/>
        <pc:sldMkLst>
          <pc:docMk/>
          <pc:sldMk cId="358495310" sldId="322"/>
        </pc:sldMkLst>
      </pc:sldChg>
      <pc:sldChg chg="addSp delSp modSp">
        <pc:chgData name="Kelley, Lauren" userId="d1ce935f-90fc-47d4-8ce4-17a2ab7b376f" providerId="ADAL" clId="{AF336009-07D6-E641-AE6A-C195F5C5BC2C}" dt="2020-07-13T22:28:01.368" v="1116" actId="20577"/>
        <pc:sldMkLst>
          <pc:docMk/>
          <pc:sldMk cId="2977663867" sldId="324"/>
        </pc:sldMkLst>
        <pc:spChg chg="add del mod">
          <ac:chgData name="Kelley, Lauren" userId="d1ce935f-90fc-47d4-8ce4-17a2ab7b376f" providerId="ADAL" clId="{AF336009-07D6-E641-AE6A-C195F5C5BC2C}" dt="2020-07-13T22:26:08.026" v="1020"/>
          <ac:spMkLst>
            <pc:docMk/>
            <pc:sldMk cId="2977663867" sldId="324"/>
            <ac:spMk id="3" creationId="{8D5DC6E1-BA3C-954B-BA20-9C0F371F1DF3}"/>
          </ac:spMkLst>
        </pc:spChg>
        <pc:spChg chg="add mod">
          <ac:chgData name="Kelley, Lauren" userId="d1ce935f-90fc-47d4-8ce4-17a2ab7b376f" providerId="ADAL" clId="{AF336009-07D6-E641-AE6A-C195F5C5BC2C}" dt="2020-07-13T22:28:01.368" v="1116" actId="20577"/>
          <ac:spMkLst>
            <pc:docMk/>
            <pc:sldMk cId="2977663867" sldId="324"/>
            <ac:spMk id="7" creationId="{9185E8C4-9BB4-AA47-9F18-54F289E3AA74}"/>
          </ac:spMkLst>
        </pc:spChg>
        <pc:picChg chg="del mod">
          <ac:chgData name="Kelley, Lauren" userId="d1ce935f-90fc-47d4-8ce4-17a2ab7b376f" providerId="ADAL" clId="{AF336009-07D6-E641-AE6A-C195F5C5BC2C}" dt="2020-07-13T22:24:08.183" v="874" actId="478"/>
          <ac:picMkLst>
            <pc:docMk/>
            <pc:sldMk cId="2977663867" sldId="324"/>
            <ac:picMk id="4" creationId="{B7E4BCE8-F081-440A-8B5E-BFFD7DCEA96A}"/>
          </ac:picMkLst>
        </pc:picChg>
        <pc:picChg chg="add mod">
          <ac:chgData name="Kelley, Lauren" userId="d1ce935f-90fc-47d4-8ce4-17a2ab7b376f" providerId="ADAL" clId="{AF336009-07D6-E641-AE6A-C195F5C5BC2C}" dt="2020-07-13T22:26:15.191" v="1025" actId="1076"/>
          <ac:picMkLst>
            <pc:docMk/>
            <pc:sldMk cId="2977663867" sldId="324"/>
            <ac:picMk id="6" creationId="{5864B694-AA79-1B48-B417-08C82783A978}"/>
          </ac:picMkLst>
        </pc:picChg>
      </pc:sldChg>
      <pc:sldChg chg="addSp delSp modSp modAnim">
        <pc:chgData name="Kelley, Lauren" userId="d1ce935f-90fc-47d4-8ce4-17a2ab7b376f" providerId="ADAL" clId="{AF336009-07D6-E641-AE6A-C195F5C5BC2C}" dt="2020-07-14T01:03:56.304" v="1905" actId="1076"/>
        <pc:sldMkLst>
          <pc:docMk/>
          <pc:sldMk cId="2022983113" sldId="325"/>
        </pc:sldMkLst>
        <pc:spChg chg="add del mod">
          <ac:chgData name="Kelley, Lauren" userId="d1ce935f-90fc-47d4-8ce4-17a2ab7b376f" providerId="ADAL" clId="{AF336009-07D6-E641-AE6A-C195F5C5BC2C}" dt="2020-07-14T01:03:41.926" v="1901"/>
          <ac:spMkLst>
            <pc:docMk/>
            <pc:sldMk cId="2022983113" sldId="325"/>
            <ac:spMk id="3" creationId="{D2421B59-475F-3347-9437-E5A48C88E819}"/>
          </ac:spMkLst>
        </pc:spChg>
        <pc:spChg chg="del">
          <ac:chgData name="Kelley, Lauren" userId="d1ce935f-90fc-47d4-8ce4-17a2ab7b376f" providerId="ADAL" clId="{AF336009-07D6-E641-AE6A-C195F5C5BC2C}" dt="2020-07-14T01:03:33.470" v="1900" actId="478"/>
          <ac:spMkLst>
            <pc:docMk/>
            <pc:sldMk cId="2022983113" sldId="325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4T01:03:29.483" v="1899" actId="478"/>
          <ac:picMkLst>
            <pc:docMk/>
            <pc:sldMk cId="2022983113" sldId="325"/>
            <ac:picMk id="4" creationId="{3BBBCE16-CD6D-4337-8A6E-F6A3B2B8C533}"/>
          </ac:picMkLst>
        </pc:picChg>
        <pc:picChg chg="add mod">
          <ac:chgData name="Kelley, Lauren" userId="d1ce935f-90fc-47d4-8ce4-17a2ab7b376f" providerId="ADAL" clId="{AF336009-07D6-E641-AE6A-C195F5C5BC2C}" dt="2020-07-14T01:03:56.304" v="1905" actId="1076"/>
          <ac:picMkLst>
            <pc:docMk/>
            <pc:sldMk cId="2022983113" sldId="325"/>
            <ac:picMk id="5" creationId="{B6E45790-E3DC-E940-9713-0E1B6E693995}"/>
          </ac:picMkLst>
        </pc:picChg>
      </pc:sldChg>
      <pc:sldChg chg="del">
        <pc:chgData name="Kelley, Lauren" userId="d1ce935f-90fc-47d4-8ce4-17a2ab7b376f" providerId="ADAL" clId="{AF336009-07D6-E641-AE6A-C195F5C5BC2C}" dt="2020-07-14T01:05:48.322" v="1965" actId="2696"/>
        <pc:sldMkLst>
          <pc:docMk/>
          <pc:sldMk cId="3817120115" sldId="326"/>
        </pc:sldMkLst>
      </pc:sldChg>
      <pc:sldChg chg="del">
        <pc:chgData name="Kelley, Lauren" userId="d1ce935f-90fc-47d4-8ce4-17a2ab7b376f" providerId="ADAL" clId="{AF336009-07D6-E641-AE6A-C195F5C5BC2C}" dt="2020-07-14T01:05:51.257" v="1966" actId="2696"/>
        <pc:sldMkLst>
          <pc:docMk/>
          <pc:sldMk cId="1591477349" sldId="327"/>
        </pc:sldMkLst>
      </pc:sldChg>
      <pc:sldChg chg="del">
        <pc:chgData name="Kelley, Lauren" userId="d1ce935f-90fc-47d4-8ce4-17a2ab7b376f" providerId="ADAL" clId="{AF336009-07D6-E641-AE6A-C195F5C5BC2C}" dt="2020-07-14T01:05:53.775" v="1967" actId="2696"/>
        <pc:sldMkLst>
          <pc:docMk/>
          <pc:sldMk cId="828779654" sldId="328"/>
        </pc:sldMkLst>
      </pc:sldChg>
      <pc:sldChg chg="del">
        <pc:chgData name="Kelley, Lauren" userId="d1ce935f-90fc-47d4-8ce4-17a2ab7b376f" providerId="ADAL" clId="{AF336009-07D6-E641-AE6A-C195F5C5BC2C}" dt="2020-07-14T01:05:56.632" v="1968" actId="2696"/>
        <pc:sldMkLst>
          <pc:docMk/>
          <pc:sldMk cId="3108871083" sldId="329"/>
        </pc:sldMkLst>
      </pc:sldChg>
      <pc:sldChg chg="delSp del delDesignElem">
        <pc:chgData name="Kelley, Lauren" userId="d1ce935f-90fc-47d4-8ce4-17a2ab7b376f" providerId="ADAL" clId="{AF336009-07D6-E641-AE6A-C195F5C5BC2C}" dt="2020-07-14T01:06:48.228" v="1986" actId="2696"/>
        <pc:sldMkLst>
          <pc:docMk/>
          <pc:sldMk cId="413954349" sldId="330"/>
        </pc:sldMkLst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413954349" sldId="330"/>
            <ac:spMk id="16" creationId="{89DBA3C2-C92B-4CEB-868F-52A62295B3EC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413954349" sldId="330"/>
            <ac:spMk id="18" creationId="{0A5C11C9-65D2-491A-A266-6ADBD2CB441D}"/>
          </ac:spMkLst>
        </pc:spChg>
      </pc:sldChg>
      <pc:sldChg chg="delSp modSp del delDesignElem">
        <pc:chgData name="Kelley, Lauren" userId="d1ce935f-90fc-47d4-8ce4-17a2ab7b376f" providerId="ADAL" clId="{AF336009-07D6-E641-AE6A-C195F5C5BC2C}" dt="2020-07-14T01:06:51.430" v="1987" actId="2696"/>
        <pc:sldMkLst>
          <pc:docMk/>
          <pc:sldMk cId="2770979459" sldId="332"/>
        </pc:sldMkLst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2770979459" sldId="332"/>
            <ac:spMk id="18" creationId="{1B0A7D14-7B67-4022-A8BE-1CCD4A0F1B06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2770979459" sldId="332"/>
            <ac:spMk id="20" creationId="{AB09A9E8-BF27-4613-A775-071F082083A9}"/>
          </ac:spMkLst>
        </pc:spChg>
        <pc:spChg chg="del">
          <ac:chgData name="Kelley, Lauren" userId="d1ce935f-90fc-47d4-8ce4-17a2ab7b376f" providerId="ADAL" clId="{AF336009-07D6-E641-AE6A-C195F5C5BC2C}" dt="2020-07-13T21:54:40.670" v="30"/>
          <ac:spMkLst>
            <pc:docMk/>
            <pc:sldMk cId="2770979459" sldId="332"/>
            <ac:spMk id="22" creationId="{C3AFE299-6F79-44AF-9A77-2DC2DC1F8461}"/>
          </ac:spMkLst>
        </pc:spChg>
        <pc:spChg chg="mod">
          <ac:chgData name="Kelley, Lauren" userId="d1ce935f-90fc-47d4-8ce4-17a2ab7b376f" providerId="ADAL" clId="{AF336009-07D6-E641-AE6A-C195F5C5BC2C}" dt="2020-07-13T21:54:40.670" v="30"/>
          <ac:spMkLst>
            <pc:docMk/>
            <pc:sldMk cId="2770979459" sldId="332"/>
            <ac:spMk id="32" creationId="{B70D3154-835E-4F01-8D2C-75FEB445B2F4}"/>
          </ac:spMkLst>
        </pc:spChg>
      </pc:sldChg>
      <pc:sldChg chg="del">
        <pc:chgData name="Kelley, Lauren" userId="d1ce935f-90fc-47d4-8ce4-17a2ab7b376f" providerId="ADAL" clId="{AF336009-07D6-E641-AE6A-C195F5C5BC2C}" dt="2020-07-14T01:06:53.538" v="1988" actId="2696"/>
        <pc:sldMkLst>
          <pc:docMk/>
          <pc:sldMk cId="1771544721" sldId="333"/>
        </pc:sldMkLst>
      </pc:sldChg>
      <pc:sldChg chg="modSp">
        <pc:chgData name="Kelley, Lauren" userId="d1ce935f-90fc-47d4-8ce4-17a2ab7b376f" providerId="ADAL" clId="{AF336009-07D6-E641-AE6A-C195F5C5BC2C}" dt="2020-07-14T01:07:57.371" v="2050" actId="313"/>
        <pc:sldMkLst>
          <pc:docMk/>
          <pc:sldMk cId="3916797898" sldId="334"/>
        </pc:sldMkLst>
        <pc:spChg chg="mod">
          <ac:chgData name="Kelley, Lauren" userId="d1ce935f-90fc-47d4-8ce4-17a2ab7b376f" providerId="ADAL" clId="{AF336009-07D6-E641-AE6A-C195F5C5BC2C}" dt="2020-07-14T01:07:57.371" v="2050" actId="313"/>
          <ac:spMkLst>
            <pc:docMk/>
            <pc:sldMk cId="3916797898" sldId="334"/>
            <ac:spMk id="3" creationId="{813EE966-D4B2-448E-80E4-F8C409D1D9FA}"/>
          </ac:spMkLst>
        </pc:spChg>
      </pc:sldChg>
      <pc:sldChg chg="addSp delSp modSp add">
        <pc:chgData name="Kelley, Lauren" userId="d1ce935f-90fc-47d4-8ce4-17a2ab7b376f" providerId="ADAL" clId="{AF336009-07D6-E641-AE6A-C195F5C5BC2C}" dt="2020-07-13T22:18:44.038" v="763" actId="1076"/>
        <pc:sldMkLst>
          <pc:docMk/>
          <pc:sldMk cId="3324784597" sldId="335"/>
        </pc:sldMkLst>
        <pc:spChg chg="add del mod">
          <ac:chgData name="Kelley, Lauren" userId="d1ce935f-90fc-47d4-8ce4-17a2ab7b376f" providerId="ADAL" clId="{AF336009-07D6-E641-AE6A-C195F5C5BC2C}" dt="2020-07-13T22:17:40.066" v="726"/>
          <ac:spMkLst>
            <pc:docMk/>
            <pc:sldMk cId="3324784597" sldId="335"/>
            <ac:spMk id="3" creationId="{E095BA94-45A1-DE4B-B5C4-35B68DF7DA2B}"/>
          </ac:spMkLst>
        </pc:spChg>
        <pc:spChg chg="mod">
          <ac:chgData name="Kelley, Lauren" userId="d1ce935f-90fc-47d4-8ce4-17a2ab7b376f" providerId="ADAL" clId="{AF336009-07D6-E641-AE6A-C195F5C5BC2C}" dt="2020-07-13T22:18:44.038" v="763" actId="1076"/>
          <ac:spMkLst>
            <pc:docMk/>
            <pc:sldMk cId="3324784597" sldId="335"/>
            <ac:spMk id="6" creationId="{D9EE49B5-5C5E-4C88-8A9A-BEF80C103185}"/>
          </ac:spMkLst>
        </pc:spChg>
        <pc:spChg chg="del">
          <ac:chgData name="Kelley, Lauren" userId="d1ce935f-90fc-47d4-8ce4-17a2ab7b376f" providerId="ADAL" clId="{AF336009-07D6-E641-AE6A-C195F5C5BC2C}" dt="2020-07-13T22:07:34.249" v="201" actId="478"/>
          <ac:spMkLst>
            <pc:docMk/>
            <pc:sldMk cId="3324784597" sldId="335"/>
            <ac:spMk id="7" creationId="{F469B6B9-2794-4590-AF66-D2D280282881}"/>
          </ac:spMkLst>
        </pc:spChg>
        <pc:spChg chg="mod">
          <ac:chgData name="Kelley, Lauren" userId="d1ce935f-90fc-47d4-8ce4-17a2ab7b376f" providerId="ADAL" clId="{AF336009-07D6-E641-AE6A-C195F5C5BC2C}" dt="2020-07-13T22:18:40.686" v="762" actId="1076"/>
          <ac:spMkLst>
            <pc:docMk/>
            <pc:sldMk cId="3324784597" sldId="335"/>
            <ac:spMk id="8" creationId="{186417F7-C723-4327-9752-551D5C320625}"/>
          </ac:spMkLst>
        </pc:spChg>
        <pc:spChg chg="del">
          <ac:chgData name="Kelley, Lauren" userId="d1ce935f-90fc-47d4-8ce4-17a2ab7b376f" providerId="ADAL" clId="{AF336009-07D6-E641-AE6A-C195F5C5BC2C}" dt="2020-07-13T22:07:32.354" v="200" actId="478"/>
          <ac:spMkLst>
            <pc:docMk/>
            <pc:sldMk cId="3324784597" sldId="335"/>
            <ac:spMk id="9" creationId="{60D01F70-1EF5-4CDB-BF41-7C9F121C6E8E}"/>
          </ac:spMkLst>
        </pc:spChg>
        <pc:picChg chg="add mod">
          <ac:chgData name="Kelley, Lauren" userId="d1ce935f-90fc-47d4-8ce4-17a2ab7b376f" providerId="ADAL" clId="{AF336009-07D6-E641-AE6A-C195F5C5BC2C}" dt="2020-07-13T22:18:36.737" v="761" actId="1076"/>
          <ac:picMkLst>
            <pc:docMk/>
            <pc:sldMk cId="3324784597" sldId="335"/>
            <ac:picMk id="5" creationId="{5E7B71CD-CCA9-6B43-88AF-551FE54615CA}"/>
          </ac:picMkLst>
        </pc:picChg>
        <pc:picChg chg="del">
          <ac:chgData name="Kelley, Lauren" userId="d1ce935f-90fc-47d4-8ce4-17a2ab7b376f" providerId="ADAL" clId="{AF336009-07D6-E641-AE6A-C195F5C5BC2C}" dt="2020-07-13T22:17:38.106" v="725" actId="478"/>
          <ac:picMkLst>
            <pc:docMk/>
            <pc:sldMk cId="3324784597" sldId="335"/>
            <ac:picMk id="10" creationId="{1542F066-0142-5D49-A743-035167B45D9F}"/>
          </ac:picMkLst>
        </pc:picChg>
      </pc:sldChg>
      <pc:sldChg chg="addSp delSp modSp add del">
        <pc:chgData name="Kelley, Lauren" userId="d1ce935f-90fc-47d4-8ce4-17a2ab7b376f" providerId="ADAL" clId="{AF336009-07D6-E641-AE6A-C195F5C5BC2C}" dt="2020-07-13T22:15:01.805" v="571" actId="2696"/>
        <pc:sldMkLst>
          <pc:docMk/>
          <pc:sldMk cId="1485466473" sldId="336"/>
        </pc:sldMkLst>
        <pc:spChg chg="add mod">
          <ac:chgData name="Kelley, Lauren" userId="d1ce935f-90fc-47d4-8ce4-17a2ab7b376f" providerId="ADAL" clId="{AF336009-07D6-E641-AE6A-C195F5C5BC2C}" dt="2020-07-13T22:11:51.526" v="299" actId="1076"/>
          <ac:spMkLst>
            <pc:docMk/>
            <pc:sldMk cId="1485466473" sldId="336"/>
            <ac:spMk id="2" creationId="{318F899C-553B-B741-966C-DA200CD2B8E4}"/>
          </ac:spMkLst>
        </pc:spChg>
        <pc:spChg chg="add mod">
          <ac:chgData name="Kelley, Lauren" userId="d1ce935f-90fc-47d4-8ce4-17a2ab7b376f" providerId="ADAL" clId="{AF336009-07D6-E641-AE6A-C195F5C5BC2C}" dt="2020-07-13T22:13:00.714" v="421" actId="1076"/>
          <ac:spMkLst>
            <pc:docMk/>
            <pc:sldMk cId="1485466473" sldId="336"/>
            <ac:spMk id="3" creationId="{76C1D0B6-115E-B344-BE41-B6153F79CBEF}"/>
          </ac:spMkLst>
        </pc:spChg>
        <pc:spChg chg="add mod">
          <ac:chgData name="Kelley, Lauren" userId="d1ce935f-90fc-47d4-8ce4-17a2ab7b376f" providerId="ADAL" clId="{AF336009-07D6-E641-AE6A-C195F5C5BC2C}" dt="2020-07-13T22:09:30.630" v="233" actId="1036"/>
          <ac:spMkLst>
            <pc:docMk/>
            <pc:sldMk cId="1485466473" sldId="336"/>
            <ac:spMk id="5" creationId="{EBFAC2AA-6A14-8843-972F-39DB5CC947D2}"/>
          </ac:spMkLst>
        </pc:spChg>
        <pc:spChg chg="del mod">
          <ac:chgData name="Kelley, Lauren" userId="d1ce935f-90fc-47d4-8ce4-17a2ab7b376f" providerId="ADAL" clId="{AF336009-07D6-E641-AE6A-C195F5C5BC2C}" dt="2020-07-13T22:09:51.865" v="234" actId="478"/>
          <ac:spMkLst>
            <pc:docMk/>
            <pc:sldMk cId="1485466473" sldId="336"/>
            <ac:spMk id="7" creationId="{F469B6B9-2794-4590-AF66-D2D280282881}"/>
          </ac:spMkLst>
        </pc:spChg>
        <pc:spChg chg="mod">
          <ac:chgData name="Kelley, Lauren" userId="d1ce935f-90fc-47d4-8ce4-17a2ab7b376f" providerId="ADAL" clId="{AF336009-07D6-E641-AE6A-C195F5C5BC2C}" dt="2020-07-13T22:09:12.591" v="223" actId="1035"/>
          <ac:spMkLst>
            <pc:docMk/>
            <pc:sldMk cId="1485466473" sldId="336"/>
            <ac:spMk id="9" creationId="{60D01F70-1EF5-4CDB-BF41-7C9F121C6E8E}"/>
          </ac:spMkLst>
        </pc:spChg>
        <pc:picChg chg="mod modCrop">
          <ac:chgData name="Kelley, Lauren" userId="d1ce935f-90fc-47d4-8ce4-17a2ab7b376f" providerId="ADAL" clId="{AF336009-07D6-E641-AE6A-C195F5C5BC2C}" dt="2020-07-13T22:08:57.987" v="213" actId="1076"/>
          <ac:picMkLst>
            <pc:docMk/>
            <pc:sldMk cId="1485466473" sldId="336"/>
            <ac:picMk id="10" creationId="{1542F066-0142-5D49-A743-035167B45D9F}"/>
          </ac:picMkLst>
        </pc:picChg>
      </pc:sldChg>
      <pc:sldChg chg="modSp add">
        <pc:chgData name="Kelley, Lauren" userId="d1ce935f-90fc-47d4-8ce4-17a2ab7b376f" providerId="ADAL" clId="{AF336009-07D6-E641-AE6A-C195F5C5BC2C}" dt="2020-07-13T22:14:27.623" v="569" actId="5793"/>
        <pc:sldMkLst>
          <pc:docMk/>
          <pc:sldMk cId="3320029291" sldId="337"/>
        </pc:sldMkLst>
        <pc:spChg chg="mod">
          <ac:chgData name="Kelley, Lauren" userId="d1ce935f-90fc-47d4-8ce4-17a2ab7b376f" providerId="ADAL" clId="{AF336009-07D6-E641-AE6A-C195F5C5BC2C}" dt="2020-07-13T22:14:27.623" v="569" actId="5793"/>
          <ac:spMkLst>
            <pc:docMk/>
            <pc:sldMk cId="3320029291" sldId="337"/>
            <ac:spMk id="3" creationId="{76C1D0B6-115E-B344-BE41-B6153F79CBEF}"/>
          </ac:spMkLst>
        </pc:spChg>
      </pc:sldChg>
      <pc:sldChg chg="modSp add ord">
        <pc:chgData name="Kelley, Lauren" userId="d1ce935f-90fc-47d4-8ce4-17a2ab7b376f" providerId="ADAL" clId="{AF336009-07D6-E641-AE6A-C195F5C5BC2C}" dt="2020-07-13T22:16:26.593" v="724" actId="20577"/>
        <pc:sldMkLst>
          <pc:docMk/>
          <pc:sldMk cId="1581600140" sldId="338"/>
        </pc:sldMkLst>
        <pc:spChg chg="mod">
          <ac:chgData name="Kelley, Lauren" userId="d1ce935f-90fc-47d4-8ce4-17a2ab7b376f" providerId="ADAL" clId="{AF336009-07D6-E641-AE6A-C195F5C5BC2C}" dt="2020-07-13T22:16:26.593" v="724" actId="20577"/>
          <ac:spMkLst>
            <pc:docMk/>
            <pc:sldMk cId="1581600140" sldId="338"/>
            <ac:spMk id="3" creationId="{76C1D0B6-115E-B344-BE41-B6153F79CBEF}"/>
          </ac:spMkLst>
        </pc:spChg>
      </pc:sldChg>
      <pc:sldChg chg="addSp delSp modSp add">
        <pc:chgData name="Kelley, Lauren" userId="d1ce935f-90fc-47d4-8ce4-17a2ab7b376f" providerId="ADAL" clId="{AF336009-07D6-E641-AE6A-C195F5C5BC2C}" dt="2020-07-13T22:25:58.148" v="1019" actId="1076"/>
        <pc:sldMkLst>
          <pc:docMk/>
          <pc:sldMk cId="1230901062" sldId="339"/>
        </pc:sldMkLst>
        <pc:spChg chg="add del mod">
          <ac:chgData name="Kelley, Lauren" userId="d1ce935f-90fc-47d4-8ce4-17a2ab7b376f" providerId="ADAL" clId="{AF336009-07D6-E641-AE6A-C195F5C5BC2C}" dt="2020-07-13T22:24:22.375" v="877"/>
          <ac:spMkLst>
            <pc:docMk/>
            <pc:sldMk cId="1230901062" sldId="339"/>
            <ac:spMk id="3" creationId="{EDD1467D-0DEC-D947-9AC2-FC41911111AD}"/>
          </ac:spMkLst>
        </pc:spChg>
        <pc:spChg chg="mod">
          <ac:chgData name="Kelley, Lauren" userId="d1ce935f-90fc-47d4-8ce4-17a2ab7b376f" providerId="ADAL" clId="{AF336009-07D6-E641-AE6A-C195F5C5BC2C}" dt="2020-07-13T22:25:58.148" v="1019" actId="1076"/>
          <ac:spMkLst>
            <pc:docMk/>
            <pc:sldMk cId="1230901062" sldId="339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3T22:24:37.206" v="883" actId="167"/>
          <ac:picMkLst>
            <pc:docMk/>
            <pc:sldMk cId="1230901062" sldId="339"/>
            <ac:picMk id="5" creationId="{D966E542-B37A-EB41-BB11-00C681B81418}"/>
          </ac:picMkLst>
        </pc:picChg>
        <pc:picChg chg="del">
          <ac:chgData name="Kelley, Lauren" userId="d1ce935f-90fc-47d4-8ce4-17a2ab7b376f" providerId="ADAL" clId="{AF336009-07D6-E641-AE6A-C195F5C5BC2C}" dt="2020-07-13T22:24:17.771" v="876" actId="478"/>
          <ac:picMkLst>
            <pc:docMk/>
            <pc:sldMk cId="1230901062" sldId="339"/>
            <ac:picMk id="6" creationId="{1A12DA87-6925-494F-952D-D27986A0894F}"/>
          </ac:picMkLst>
        </pc:picChg>
      </pc:sldChg>
      <pc:sldChg chg="modSp add ord">
        <pc:chgData name="Kelley, Lauren" userId="d1ce935f-90fc-47d4-8ce4-17a2ab7b376f" providerId="ADAL" clId="{AF336009-07D6-E641-AE6A-C195F5C5BC2C}" dt="2020-07-13T22:29:45.805" v="1252" actId="20577"/>
        <pc:sldMkLst>
          <pc:docMk/>
          <pc:sldMk cId="3295085559" sldId="340"/>
        </pc:sldMkLst>
        <pc:spChg chg="mod">
          <ac:chgData name="Kelley, Lauren" userId="d1ce935f-90fc-47d4-8ce4-17a2ab7b376f" providerId="ADAL" clId="{AF336009-07D6-E641-AE6A-C195F5C5BC2C}" dt="2020-07-13T22:28:41.914" v="1121" actId="1076"/>
          <ac:spMkLst>
            <pc:docMk/>
            <pc:sldMk cId="3295085559" sldId="340"/>
            <ac:spMk id="2" creationId="{CEC129F6-850E-4801-B462-EF63B4E8D8EB}"/>
          </ac:spMkLst>
        </pc:spChg>
        <pc:spChg chg="mod">
          <ac:chgData name="Kelley, Lauren" userId="d1ce935f-90fc-47d4-8ce4-17a2ab7b376f" providerId="ADAL" clId="{AF336009-07D6-E641-AE6A-C195F5C5BC2C}" dt="2020-07-13T22:29:45.805" v="1252" actId="20577"/>
          <ac:spMkLst>
            <pc:docMk/>
            <pc:sldMk cId="3295085559" sldId="340"/>
            <ac:spMk id="59" creationId="{95711361-3124-448B-894D-8A8C6BEB2498}"/>
          </ac:spMkLst>
        </pc:spChg>
      </pc:sldChg>
      <pc:sldChg chg="modSp add ord">
        <pc:chgData name="Kelley, Lauren" userId="d1ce935f-90fc-47d4-8ce4-17a2ab7b376f" providerId="ADAL" clId="{AF336009-07D6-E641-AE6A-C195F5C5BC2C}" dt="2020-07-13T22:53:22.255" v="1332" actId="20577"/>
        <pc:sldMkLst>
          <pc:docMk/>
          <pc:sldMk cId="1423185714" sldId="341"/>
        </pc:sldMkLst>
        <pc:spChg chg="mod">
          <ac:chgData name="Kelley, Lauren" userId="d1ce935f-90fc-47d4-8ce4-17a2ab7b376f" providerId="ADAL" clId="{AF336009-07D6-E641-AE6A-C195F5C5BC2C}" dt="2020-07-13T22:52:37.172" v="1265" actId="1076"/>
          <ac:spMkLst>
            <pc:docMk/>
            <pc:sldMk cId="1423185714" sldId="341"/>
            <ac:spMk id="2" creationId="{CEC129F6-850E-4801-B462-EF63B4E8D8EB}"/>
          </ac:spMkLst>
        </pc:spChg>
        <pc:spChg chg="mod">
          <ac:chgData name="Kelley, Lauren" userId="d1ce935f-90fc-47d4-8ce4-17a2ab7b376f" providerId="ADAL" clId="{AF336009-07D6-E641-AE6A-C195F5C5BC2C}" dt="2020-07-13T22:53:22.255" v="1332" actId="20577"/>
          <ac:spMkLst>
            <pc:docMk/>
            <pc:sldMk cId="1423185714" sldId="341"/>
            <ac:spMk id="59" creationId="{95711361-3124-448B-894D-8A8C6BEB2498}"/>
          </ac:spMkLst>
        </pc:spChg>
        <pc:picChg chg="mod">
          <ac:chgData name="Kelley, Lauren" userId="d1ce935f-90fc-47d4-8ce4-17a2ab7b376f" providerId="ADAL" clId="{AF336009-07D6-E641-AE6A-C195F5C5BC2C}" dt="2020-07-13T22:52:29.375" v="1264" actId="1076"/>
          <ac:picMkLst>
            <pc:docMk/>
            <pc:sldMk cId="1423185714" sldId="341"/>
            <ac:picMk id="7" creationId="{3E83BFF3-46CF-7346-8F1F-24CA8558C440}"/>
          </ac:picMkLst>
        </pc:picChg>
      </pc:sldChg>
      <pc:sldChg chg="modSp add ord">
        <pc:chgData name="Kelley, Lauren" userId="d1ce935f-90fc-47d4-8ce4-17a2ab7b376f" providerId="ADAL" clId="{AF336009-07D6-E641-AE6A-C195F5C5BC2C}" dt="2020-07-13T23:53:16.946" v="1781" actId="14100"/>
        <pc:sldMkLst>
          <pc:docMk/>
          <pc:sldMk cId="426446436" sldId="342"/>
        </pc:sldMkLst>
        <pc:spChg chg="mod">
          <ac:chgData name="Kelley, Lauren" userId="d1ce935f-90fc-47d4-8ce4-17a2ab7b376f" providerId="ADAL" clId="{AF336009-07D6-E641-AE6A-C195F5C5BC2C}" dt="2020-07-13T23:15:10.242" v="1599" actId="1076"/>
          <ac:spMkLst>
            <pc:docMk/>
            <pc:sldMk cId="426446436" sldId="342"/>
            <ac:spMk id="2" creationId="{CEC129F6-850E-4801-B462-EF63B4E8D8EB}"/>
          </ac:spMkLst>
        </pc:spChg>
        <pc:spChg chg="mod">
          <ac:chgData name="Kelley, Lauren" userId="d1ce935f-90fc-47d4-8ce4-17a2ab7b376f" providerId="ADAL" clId="{AF336009-07D6-E641-AE6A-C195F5C5BC2C}" dt="2020-07-13T23:53:16.946" v="1781" actId="14100"/>
          <ac:spMkLst>
            <pc:docMk/>
            <pc:sldMk cId="426446436" sldId="342"/>
            <ac:spMk id="59" creationId="{95711361-3124-448B-894D-8A8C6BEB2498}"/>
          </ac:spMkLst>
        </pc:spChg>
      </pc:sldChg>
      <pc:sldChg chg="modSp add">
        <pc:chgData name="Kelley, Lauren" userId="d1ce935f-90fc-47d4-8ce4-17a2ab7b376f" providerId="ADAL" clId="{AF336009-07D6-E641-AE6A-C195F5C5BC2C}" dt="2020-07-13T23:54:00.729" v="1853" actId="20577"/>
        <pc:sldMkLst>
          <pc:docMk/>
          <pc:sldMk cId="713994382" sldId="343"/>
        </pc:sldMkLst>
        <pc:spChg chg="mod">
          <ac:chgData name="Kelley, Lauren" userId="d1ce935f-90fc-47d4-8ce4-17a2ab7b376f" providerId="ADAL" clId="{AF336009-07D6-E641-AE6A-C195F5C5BC2C}" dt="2020-07-13T23:53:36.958" v="1784" actId="1076"/>
          <ac:spMkLst>
            <pc:docMk/>
            <pc:sldMk cId="713994382" sldId="343"/>
            <ac:spMk id="2" creationId="{CEC129F6-850E-4801-B462-EF63B4E8D8EB}"/>
          </ac:spMkLst>
        </pc:spChg>
        <pc:spChg chg="mod">
          <ac:chgData name="Kelley, Lauren" userId="d1ce935f-90fc-47d4-8ce4-17a2ab7b376f" providerId="ADAL" clId="{AF336009-07D6-E641-AE6A-C195F5C5BC2C}" dt="2020-07-13T23:54:00.729" v="1853" actId="20577"/>
          <ac:spMkLst>
            <pc:docMk/>
            <pc:sldMk cId="713994382" sldId="343"/>
            <ac:spMk id="59" creationId="{95711361-3124-448B-894D-8A8C6BEB2498}"/>
          </ac:spMkLst>
        </pc:spChg>
      </pc:sldChg>
      <pc:sldChg chg="modSp add ord">
        <pc:chgData name="Kelley, Lauren" userId="d1ce935f-90fc-47d4-8ce4-17a2ab7b376f" providerId="ADAL" clId="{AF336009-07D6-E641-AE6A-C195F5C5BC2C}" dt="2020-07-14T01:03:26.071" v="1898" actId="20577"/>
        <pc:sldMkLst>
          <pc:docMk/>
          <pc:sldMk cId="2654573903" sldId="344"/>
        </pc:sldMkLst>
        <pc:spChg chg="mod">
          <ac:chgData name="Kelley, Lauren" userId="d1ce935f-90fc-47d4-8ce4-17a2ab7b376f" providerId="ADAL" clId="{AF336009-07D6-E641-AE6A-C195F5C5BC2C}" dt="2020-07-14T01:03:26.071" v="1898" actId="20577"/>
          <ac:spMkLst>
            <pc:docMk/>
            <pc:sldMk cId="2654573903" sldId="344"/>
            <ac:spMk id="59" creationId="{95711361-3124-448B-894D-8A8C6BEB2498}"/>
          </ac:spMkLst>
        </pc:spChg>
      </pc:sldChg>
      <pc:sldChg chg="add">
        <pc:chgData name="Kelley, Lauren" userId="d1ce935f-90fc-47d4-8ce4-17a2ab7b376f" providerId="ADAL" clId="{AF336009-07D6-E641-AE6A-C195F5C5BC2C}" dt="2020-07-14T01:05:43.565" v="1964"/>
        <pc:sldMkLst>
          <pc:docMk/>
          <pc:sldMk cId="1956163185" sldId="345"/>
        </pc:sldMkLst>
      </pc:sldChg>
      <pc:sldChg chg="addSp delSp modSp add">
        <pc:chgData name="Kelley, Lauren" userId="d1ce935f-90fc-47d4-8ce4-17a2ab7b376f" providerId="ADAL" clId="{AF336009-07D6-E641-AE6A-C195F5C5BC2C}" dt="2020-07-14T01:10:00.972" v="2172" actId="5793"/>
        <pc:sldMkLst>
          <pc:docMk/>
          <pc:sldMk cId="553087773" sldId="346"/>
        </pc:sldMkLst>
        <pc:spChg chg="add del mod">
          <ac:chgData name="Kelley, Lauren" userId="d1ce935f-90fc-47d4-8ce4-17a2ab7b376f" providerId="ADAL" clId="{AF336009-07D6-E641-AE6A-C195F5C5BC2C}" dt="2020-07-14T01:09:13.594" v="2057"/>
          <ac:spMkLst>
            <pc:docMk/>
            <pc:sldMk cId="553087773" sldId="346"/>
            <ac:spMk id="3" creationId="{06857B00-DD30-9145-8CA8-35590E708FAB}"/>
          </ac:spMkLst>
        </pc:spChg>
        <pc:spChg chg="mod">
          <ac:chgData name="Kelley, Lauren" userId="d1ce935f-90fc-47d4-8ce4-17a2ab7b376f" providerId="ADAL" clId="{AF336009-07D6-E641-AE6A-C195F5C5BC2C}" dt="2020-07-14T01:10:00.972" v="2172" actId="5793"/>
          <ac:spMkLst>
            <pc:docMk/>
            <pc:sldMk cId="553087773" sldId="346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4T01:09:26.312" v="2063" actId="167"/>
          <ac:picMkLst>
            <pc:docMk/>
            <pc:sldMk cId="553087773" sldId="346"/>
            <ac:picMk id="5" creationId="{2AAC3C56-2306-9647-A879-CC79018047F4}"/>
          </ac:picMkLst>
        </pc:picChg>
        <pc:picChg chg="del">
          <ac:chgData name="Kelley, Lauren" userId="d1ce935f-90fc-47d4-8ce4-17a2ab7b376f" providerId="ADAL" clId="{AF336009-07D6-E641-AE6A-C195F5C5BC2C}" dt="2020-07-14T01:09:07.393" v="2056" actId="478"/>
          <ac:picMkLst>
            <pc:docMk/>
            <pc:sldMk cId="553087773" sldId="346"/>
            <ac:picMk id="6" creationId="{2FD1E104-EDA4-F74B-A8B1-61B364BDCEBE}"/>
          </ac:picMkLst>
        </pc:picChg>
      </pc:sldChg>
      <pc:sldChg chg="add del">
        <pc:chgData name="Kelley, Lauren" userId="d1ce935f-90fc-47d4-8ce4-17a2ab7b376f" providerId="ADAL" clId="{AF336009-07D6-E641-AE6A-C195F5C5BC2C}" dt="2020-07-14T01:08:36.029" v="2051" actId="2696"/>
        <pc:sldMkLst>
          <pc:docMk/>
          <pc:sldMk cId="2654042738" sldId="346"/>
        </pc:sldMkLst>
      </pc:sldChg>
      <pc:sldChg chg="add del">
        <pc:chgData name="Kelley, Lauren" userId="d1ce935f-90fc-47d4-8ce4-17a2ab7b376f" providerId="ADAL" clId="{AF336009-07D6-E641-AE6A-C195F5C5BC2C}" dt="2020-07-14T01:06:22.185" v="1976" actId="2696"/>
        <pc:sldMkLst>
          <pc:docMk/>
          <pc:sldMk cId="235988314" sldId="347"/>
        </pc:sldMkLst>
      </pc:sldChg>
      <pc:sldChg chg="addSp delSp modSp add">
        <pc:chgData name="Kelley, Lauren" userId="d1ce935f-90fc-47d4-8ce4-17a2ab7b376f" providerId="ADAL" clId="{AF336009-07D6-E641-AE6A-C195F5C5BC2C}" dt="2020-07-14T01:11:04.629" v="2295" actId="20577"/>
        <pc:sldMkLst>
          <pc:docMk/>
          <pc:sldMk cId="2934246235" sldId="347"/>
        </pc:sldMkLst>
        <pc:spChg chg="add del mod">
          <ac:chgData name="Kelley, Lauren" userId="d1ce935f-90fc-47d4-8ce4-17a2ab7b376f" providerId="ADAL" clId="{AF336009-07D6-E641-AE6A-C195F5C5BC2C}" dt="2020-07-14T01:10:11.788" v="2175"/>
          <ac:spMkLst>
            <pc:docMk/>
            <pc:sldMk cId="2934246235" sldId="347"/>
            <ac:spMk id="3" creationId="{4E100AA2-9D13-D947-94F2-9DE1BAE10919}"/>
          </ac:spMkLst>
        </pc:spChg>
        <pc:spChg chg="mod">
          <ac:chgData name="Kelley, Lauren" userId="d1ce935f-90fc-47d4-8ce4-17a2ab7b376f" providerId="ADAL" clId="{AF336009-07D6-E641-AE6A-C195F5C5BC2C}" dt="2020-07-14T01:11:04.629" v="2295" actId="20577"/>
          <ac:spMkLst>
            <pc:docMk/>
            <pc:sldMk cId="2934246235" sldId="347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4T01:10:05.940" v="2174" actId="478"/>
          <ac:picMkLst>
            <pc:docMk/>
            <pc:sldMk cId="2934246235" sldId="347"/>
            <ac:picMk id="5" creationId="{2AAC3C56-2306-9647-A879-CC79018047F4}"/>
          </ac:picMkLst>
        </pc:picChg>
        <pc:picChg chg="add mod">
          <ac:chgData name="Kelley, Lauren" userId="d1ce935f-90fc-47d4-8ce4-17a2ab7b376f" providerId="ADAL" clId="{AF336009-07D6-E641-AE6A-C195F5C5BC2C}" dt="2020-07-14T01:10:22.245" v="2181" actId="167"/>
          <ac:picMkLst>
            <pc:docMk/>
            <pc:sldMk cId="2934246235" sldId="347"/>
            <ac:picMk id="6" creationId="{EC07F60B-6007-3748-9E2F-D0AEDE6F57EC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12:26.939" v="2409" actId="20577"/>
        <pc:sldMkLst>
          <pc:docMk/>
          <pc:sldMk cId="2584684959" sldId="348"/>
        </pc:sldMkLst>
        <pc:spChg chg="add del mod">
          <ac:chgData name="Kelley, Lauren" userId="d1ce935f-90fc-47d4-8ce4-17a2ab7b376f" providerId="ADAL" clId="{AF336009-07D6-E641-AE6A-C195F5C5BC2C}" dt="2020-07-14T01:11:29.886" v="2298" actId="478"/>
          <ac:spMkLst>
            <pc:docMk/>
            <pc:sldMk cId="2584684959" sldId="348"/>
            <ac:spMk id="3" creationId="{33E7360F-75E1-F649-A478-3BD9521C9CC0}"/>
          </ac:spMkLst>
        </pc:spChg>
        <pc:spChg chg="mod">
          <ac:chgData name="Kelley, Lauren" userId="d1ce935f-90fc-47d4-8ce4-17a2ab7b376f" providerId="ADAL" clId="{AF336009-07D6-E641-AE6A-C195F5C5BC2C}" dt="2020-07-14T01:12:26.939" v="2409" actId="20577"/>
          <ac:spMkLst>
            <pc:docMk/>
            <pc:sldMk cId="2584684959" sldId="348"/>
            <ac:spMk id="59" creationId="{95711361-3124-448B-894D-8A8C6BEB2498}"/>
          </ac:spMkLst>
        </pc:spChg>
        <pc:picChg chg="add del">
          <ac:chgData name="Kelley, Lauren" userId="d1ce935f-90fc-47d4-8ce4-17a2ab7b376f" providerId="ADAL" clId="{AF336009-07D6-E641-AE6A-C195F5C5BC2C}" dt="2020-07-14T01:11:29.886" v="2298" actId="478"/>
          <ac:picMkLst>
            <pc:docMk/>
            <pc:sldMk cId="2584684959" sldId="348"/>
            <ac:picMk id="6" creationId="{EC07F60B-6007-3748-9E2F-D0AEDE6F57EC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13:54.943" v="2602" actId="14100"/>
        <pc:sldMkLst>
          <pc:docMk/>
          <pc:sldMk cId="3260038865" sldId="349"/>
        </pc:sldMkLst>
        <pc:spChg chg="add del mod">
          <ac:chgData name="Kelley, Lauren" userId="d1ce935f-90fc-47d4-8ce4-17a2ab7b376f" providerId="ADAL" clId="{AF336009-07D6-E641-AE6A-C195F5C5BC2C}" dt="2020-07-14T01:12:39.369" v="2412"/>
          <ac:spMkLst>
            <pc:docMk/>
            <pc:sldMk cId="3260038865" sldId="349"/>
            <ac:spMk id="3" creationId="{437334F6-21A7-A54B-A539-A0C122437E74}"/>
          </ac:spMkLst>
        </pc:spChg>
        <pc:spChg chg="mod">
          <ac:chgData name="Kelley, Lauren" userId="d1ce935f-90fc-47d4-8ce4-17a2ab7b376f" providerId="ADAL" clId="{AF336009-07D6-E641-AE6A-C195F5C5BC2C}" dt="2020-07-14T01:13:54.943" v="2602" actId="14100"/>
          <ac:spMkLst>
            <pc:docMk/>
            <pc:sldMk cId="3260038865" sldId="349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4T01:13:00.677" v="2418" actId="167"/>
          <ac:picMkLst>
            <pc:docMk/>
            <pc:sldMk cId="3260038865" sldId="349"/>
            <ac:picMk id="5" creationId="{B859E4DE-20AB-5644-B4FD-AE67F3167177}"/>
          </ac:picMkLst>
        </pc:picChg>
        <pc:picChg chg="del">
          <ac:chgData name="Kelley, Lauren" userId="d1ce935f-90fc-47d4-8ce4-17a2ab7b376f" providerId="ADAL" clId="{AF336009-07D6-E641-AE6A-C195F5C5BC2C}" dt="2020-07-14T01:12:34.934" v="2411" actId="478"/>
          <ac:picMkLst>
            <pc:docMk/>
            <pc:sldMk cId="3260038865" sldId="349"/>
            <ac:picMk id="6" creationId="{EC07F60B-6007-3748-9E2F-D0AEDE6F57EC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14:53.190" v="2723" actId="20577"/>
        <pc:sldMkLst>
          <pc:docMk/>
          <pc:sldMk cId="381587087" sldId="350"/>
        </pc:sldMkLst>
        <pc:spChg chg="add del mod">
          <ac:chgData name="Kelley, Lauren" userId="d1ce935f-90fc-47d4-8ce4-17a2ab7b376f" providerId="ADAL" clId="{AF336009-07D6-E641-AE6A-C195F5C5BC2C}" dt="2020-07-14T01:14:09.499" v="2605"/>
          <ac:spMkLst>
            <pc:docMk/>
            <pc:sldMk cId="381587087" sldId="350"/>
            <ac:spMk id="3" creationId="{B9A5833C-5442-E740-A70F-A9579E095D9C}"/>
          </ac:spMkLst>
        </pc:spChg>
        <pc:spChg chg="mod">
          <ac:chgData name="Kelley, Lauren" userId="d1ce935f-90fc-47d4-8ce4-17a2ab7b376f" providerId="ADAL" clId="{AF336009-07D6-E641-AE6A-C195F5C5BC2C}" dt="2020-07-14T01:14:53.190" v="2723" actId="20577"/>
          <ac:spMkLst>
            <pc:docMk/>
            <pc:sldMk cId="381587087" sldId="350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4T01:14:03.647" v="2604" actId="478"/>
          <ac:picMkLst>
            <pc:docMk/>
            <pc:sldMk cId="381587087" sldId="350"/>
            <ac:picMk id="5" creationId="{B859E4DE-20AB-5644-B4FD-AE67F3167177}"/>
          </ac:picMkLst>
        </pc:picChg>
        <pc:picChg chg="add mod">
          <ac:chgData name="Kelley, Lauren" userId="d1ce935f-90fc-47d4-8ce4-17a2ab7b376f" providerId="ADAL" clId="{AF336009-07D6-E641-AE6A-C195F5C5BC2C}" dt="2020-07-14T01:14:23.480" v="2611" actId="167"/>
          <ac:picMkLst>
            <pc:docMk/>
            <pc:sldMk cId="381587087" sldId="350"/>
            <ac:picMk id="6" creationId="{ABA195D6-A035-DD40-992D-97C5C5D73C42}"/>
          </ac:picMkLst>
        </pc:picChg>
      </pc:sldChg>
      <pc:sldChg chg="addSp delSp modSp add ord">
        <pc:chgData name="Kelley, Lauren" userId="d1ce935f-90fc-47d4-8ce4-17a2ab7b376f" providerId="ADAL" clId="{AF336009-07D6-E641-AE6A-C195F5C5BC2C}" dt="2020-07-14T01:24:10.748" v="3153"/>
        <pc:sldMkLst>
          <pc:docMk/>
          <pc:sldMk cId="3258766479" sldId="351"/>
        </pc:sldMkLst>
        <pc:spChg chg="add del mod">
          <ac:chgData name="Kelley, Lauren" userId="d1ce935f-90fc-47d4-8ce4-17a2ab7b376f" providerId="ADAL" clId="{AF336009-07D6-E641-AE6A-C195F5C5BC2C}" dt="2020-07-14T01:19:22.690" v="2726"/>
          <ac:spMkLst>
            <pc:docMk/>
            <pc:sldMk cId="3258766479" sldId="351"/>
            <ac:spMk id="3" creationId="{7B4451BC-BF3E-8646-A563-1A42C522AE15}"/>
          </ac:spMkLst>
        </pc:spChg>
        <pc:spChg chg="mod">
          <ac:chgData name="Kelley, Lauren" userId="d1ce935f-90fc-47d4-8ce4-17a2ab7b376f" providerId="ADAL" clId="{AF336009-07D6-E641-AE6A-C195F5C5BC2C}" dt="2020-07-14T01:20:58.942" v="2941" actId="1076"/>
          <ac:spMkLst>
            <pc:docMk/>
            <pc:sldMk cId="3258766479" sldId="351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4T01:19:33.895" v="2732" actId="167"/>
          <ac:picMkLst>
            <pc:docMk/>
            <pc:sldMk cId="3258766479" sldId="351"/>
            <ac:picMk id="5" creationId="{BC1F02FD-8A8E-DC4D-B9A1-2B80F2EF9768}"/>
          </ac:picMkLst>
        </pc:picChg>
        <pc:picChg chg="del">
          <ac:chgData name="Kelley, Lauren" userId="d1ce935f-90fc-47d4-8ce4-17a2ab7b376f" providerId="ADAL" clId="{AF336009-07D6-E641-AE6A-C195F5C5BC2C}" dt="2020-07-14T01:15:04.437" v="2725" actId="478"/>
          <ac:picMkLst>
            <pc:docMk/>
            <pc:sldMk cId="3258766479" sldId="351"/>
            <ac:picMk id="6" creationId="{ABA195D6-A035-DD40-992D-97C5C5D73C42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22:29.436" v="3051" actId="1076"/>
        <pc:sldMkLst>
          <pc:docMk/>
          <pc:sldMk cId="2349326847" sldId="352"/>
        </pc:sldMkLst>
        <pc:spChg chg="add del mod">
          <ac:chgData name="Kelley, Lauren" userId="d1ce935f-90fc-47d4-8ce4-17a2ab7b376f" providerId="ADAL" clId="{AF336009-07D6-E641-AE6A-C195F5C5BC2C}" dt="2020-07-14T01:21:16.535" v="2944"/>
          <ac:spMkLst>
            <pc:docMk/>
            <pc:sldMk cId="2349326847" sldId="352"/>
            <ac:spMk id="3" creationId="{4953272E-CADA-1149-8895-45B0511F1918}"/>
          </ac:spMkLst>
        </pc:spChg>
        <pc:spChg chg="mod">
          <ac:chgData name="Kelley, Lauren" userId="d1ce935f-90fc-47d4-8ce4-17a2ab7b376f" providerId="ADAL" clId="{AF336009-07D6-E641-AE6A-C195F5C5BC2C}" dt="2020-07-14T01:22:29.436" v="3051" actId="1076"/>
          <ac:spMkLst>
            <pc:docMk/>
            <pc:sldMk cId="2349326847" sldId="352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4T01:21:07.794" v="2943" actId="478"/>
          <ac:picMkLst>
            <pc:docMk/>
            <pc:sldMk cId="2349326847" sldId="352"/>
            <ac:picMk id="5" creationId="{BC1F02FD-8A8E-DC4D-B9A1-2B80F2EF9768}"/>
          </ac:picMkLst>
        </pc:picChg>
        <pc:picChg chg="add mod">
          <ac:chgData name="Kelley, Lauren" userId="d1ce935f-90fc-47d4-8ce4-17a2ab7b376f" providerId="ADAL" clId="{AF336009-07D6-E641-AE6A-C195F5C5BC2C}" dt="2020-07-14T01:21:49.972" v="2952" actId="167"/>
          <ac:picMkLst>
            <pc:docMk/>
            <pc:sldMk cId="2349326847" sldId="352"/>
            <ac:picMk id="6" creationId="{E8942C25-D6C0-BF40-8954-9AE97E75E7AE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23:43.106" v="3151" actId="20577"/>
        <pc:sldMkLst>
          <pc:docMk/>
          <pc:sldMk cId="1230130376" sldId="353"/>
        </pc:sldMkLst>
        <pc:spChg chg="add del mod">
          <ac:chgData name="Kelley, Lauren" userId="d1ce935f-90fc-47d4-8ce4-17a2ab7b376f" providerId="ADAL" clId="{AF336009-07D6-E641-AE6A-C195F5C5BC2C}" dt="2020-07-14T01:22:43.644" v="3054"/>
          <ac:spMkLst>
            <pc:docMk/>
            <pc:sldMk cId="1230130376" sldId="353"/>
            <ac:spMk id="3" creationId="{5B09FA1A-59F3-6B4B-95D7-9F5B90CB5DB8}"/>
          </ac:spMkLst>
        </pc:spChg>
        <pc:spChg chg="add del mod">
          <ac:chgData name="Kelley, Lauren" userId="d1ce935f-90fc-47d4-8ce4-17a2ab7b376f" providerId="ADAL" clId="{AF336009-07D6-E641-AE6A-C195F5C5BC2C}" dt="2020-07-14T01:22:56.766" v="3058"/>
          <ac:spMkLst>
            <pc:docMk/>
            <pc:sldMk cId="1230130376" sldId="353"/>
            <ac:spMk id="8" creationId="{93A50F9E-34F6-6C4D-9442-7AB164A2F7EC}"/>
          </ac:spMkLst>
        </pc:spChg>
        <pc:spChg chg="mod">
          <ac:chgData name="Kelley, Lauren" userId="d1ce935f-90fc-47d4-8ce4-17a2ab7b376f" providerId="ADAL" clId="{AF336009-07D6-E641-AE6A-C195F5C5BC2C}" dt="2020-07-14T01:23:43.106" v="3151" actId="20577"/>
          <ac:spMkLst>
            <pc:docMk/>
            <pc:sldMk cId="1230130376" sldId="353"/>
            <ac:spMk id="59" creationId="{95711361-3124-448B-894D-8A8C6BEB2498}"/>
          </ac:spMkLst>
        </pc:spChg>
        <pc:picChg chg="add del mod">
          <ac:chgData name="Kelley, Lauren" userId="d1ce935f-90fc-47d4-8ce4-17a2ab7b376f" providerId="ADAL" clId="{AF336009-07D6-E641-AE6A-C195F5C5BC2C}" dt="2020-07-14T01:22:49.183" v="3057" actId="478"/>
          <ac:picMkLst>
            <pc:docMk/>
            <pc:sldMk cId="1230130376" sldId="353"/>
            <ac:picMk id="5" creationId="{1E2B406E-494D-454D-889F-B640531FB5EE}"/>
          </ac:picMkLst>
        </pc:picChg>
        <pc:picChg chg="del">
          <ac:chgData name="Kelley, Lauren" userId="d1ce935f-90fc-47d4-8ce4-17a2ab7b376f" providerId="ADAL" clId="{AF336009-07D6-E641-AE6A-C195F5C5BC2C}" dt="2020-07-14T01:22:37.368" v="3053" actId="478"/>
          <ac:picMkLst>
            <pc:docMk/>
            <pc:sldMk cId="1230130376" sldId="353"/>
            <ac:picMk id="6" creationId="{E8942C25-D6C0-BF40-8954-9AE97E75E7AE}"/>
          </ac:picMkLst>
        </pc:picChg>
        <pc:picChg chg="add mod">
          <ac:chgData name="Kelley, Lauren" userId="d1ce935f-90fc-47d4-8ce4-17a2ab7b376f" providerId="ADAL" clId="{AF336009-07D6-E641-AE6A-C195F5C5BC2C}" dt="2020-07-14T01:23:13.583" v="3066" actId="167"/>
          <ac:picMkLst>
            <pc:docMk/>
            <pc:sldMk cId="1230130376" sldId="353"/>
            <ac:picMk id="10" creationId="{4C0E0687-46B2-5C47-B937-4C70BB990538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25:40.308" v="3256" actId="20577"/>
        <pc:sldMkLst>
          <pc:docMk/>
          <pc:sldMk cId="1294006027" sldId="354"/>
        </pc:sldMkLst>
        <pc:spChg chg="add del mod">
          <ac:chgData name="Kelley, Lauren" userId="d1ce935f-90fc-47d4-8ce4-17a2ab7b376f" providerId="ADAL" clId="{AF336009-07D6-E641-AE6A-C195F5C5BC2C}" dt="2020-07-14T01:24:50.836" v="3156"/>
          <ac:spMkLst>
            <pc:docMk/>
            <pc:sldMk cId="1294006027" sldId="354"/>
            <ac:spMk id="3" creationId="{73584436-44AD-2349-A1A8-CF60EE8AC7F5}"/>
          </ac:spMkLst>
        </pc:spChg>
        <pc:spChg chg="mod">
          <ac:chgData name="Kelley, Lauren" userId="d1ce935f-90fc-47d4-8ce4-17a2ab7b376f" providerId="ADAL" clId="{AF336009-07D6-E641-AE6A-C195F5C5BC2C}" dt="2020-07-14T01:25:40.308" v="3256" actId="20577"/>
          <ac:spMkLst>
            <pc:docMk/>
            <pc:sldMk cId="1294006027" sldId="354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4T01:25:00.964" v="3163" actId="167"/>
          <ac:picMkLst>
            <pc:docMk/>
            <pc:sldMk cId="1294006027" sldId="354"/>
            <ac:picMk id="5" creationId="{D77FAA88-BB18-254D-B724-F7F975807FB3}"/>
          </ac:picMkLst>
        </pc:picChg>
        <pc:picChg chg="del">
          <ac:chgData name="Kelley, Lauren" userId="d1ce935f-90fc-47d4-8ce4-17a2ab7b376f" providerId="ADAL" clId="{AF336009-07D6-E641-AE6A-C195F5C5BC2C}" dt="2020-07-14T01:24:47.377" v="3155" actId="478"/>
          <ac:picMkLst>
            <pc:docMk/>
            <pc:sldMk cId="1294006027" sldId="354"/>
            <ac:picMk id="10" creationId="{4C0E0687-46B2-5C47-B937-4C70BB990538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29:34.563" v="3488" actId="313"/>
        <pc:sldMkLst>
          <pc:docMk/>
          <pc:sldMk cId="687506876" sldId="355"/>
        </pc:sldMkLst>
        <pc:spChg chg="add del mod">
          <ac:chgData name="Kelley, Lauren" userId="d1ce935f-90fc-47d4-8ce4-17a2ab7b376f" providerId="ADAL" clId="{AF336009-07D6-E641-AE6A-C195F5C5BC2C}" dt="2020-07-14T01:25:52.891" v="3259"/>
          <ac:spMkLst>
            <pc:docMk/>
            <pc:sldMk cId="687506876" sldId="355"/>
            <ac:spMk id="3" creationId="{EF530800-5C33-E04B-92E2-F4646D6F0F11}"/>
          </ac:spMkLst>
        </pc:spChg>
        <pc:spChg chg="mod">
          <ac:chgData name="Kelley, Lauren" userId="d1ce935f-90fc-47d4-8ce4-17a2ab7b376f" providerId="ADAL" clId="{AF336009-07D6-E641-AE6A-C195F5C5BC2C}" dt="2020-07-14T01:29:34.563" v="3488" actId="313"/>
          <ac:spMkLst>
            <pc:docMk/>
            <pc:sldMk cId="687506876" sldId="355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4T01:25:46.946" v="3258" actId="478"/>
          <ac:picMkLst>
            <pc:docMk/>
            <pc:sldMk cId="687506876" sldId="355"/>
            <ac:picMk id="5" creationId="{D77FAA88-BB18-254D-B724-F7F975807FB3}"/>
          </ac:picMkLst>
        </pc:picChg>
        <pc:picChg chg="add mod">
          <ac:chgData name="Kelley, Lauren" userId="d1ce935f-90fc-47d4-8ce4-17a2ab7b376f" providerId="ADAL" clId="{AF336009-07D6-E641-AE6A-C195F5C5BC2C}" dt="2020-07-14T01:26:13.263" v="3267" actId="171"/>
          <ac:picMkLst>
            <pc:docMk/>
            <pc:sldMk cId="687506876" sldId="355"/>
            <ac:picMk id="6" creationId="{C8C79DC9-1DDF-7F43-8FB1-23DB4AD3E448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30:24.598" v="3564" actId="1076"/>
        <pc:sldMkLst>
          <pc:docMk/>
          <pc:sldMk cId="3998947338" sldId="356"/>
        </pc:sldMkLst>
        <pc:spChg chg="add del mod">
          <ac:chgData name="Kelley, Lauren" userId="d1ce935f-90fc-47d4-8ce4-17a2ab7b376f" providerId="ADAL" clId="{AF336009-07D6-E641-AE6A-C195F5C5BC2C}" dt="2020-07-14T01:29:01.098" v="3473"/>
          <ac:spMkLst>
            <pc:docMk/>
            <pc:sldMk cId="3998947338" sldId="356"/>
            <ac:spMk id="3" creationId="{5573B6BC-F2C9-6045-B5E9-EC91FA90DB52}"/>
          </ac:spMkLst>
        </pc:spChg>
        <pc:spChg chg="add mod">
          <ac:chgData name="Kelley, Lauren" userId="d1ce935f-90fc-47d4-8ce4-17a2ab7b376f" providerId="ADAL" clId="{AF336009-07D6-E641-AE6A-C195F5C5BC2C}" dt="2020-07-14T01:30:24.598" v="3564" actId="1076"/>
          <ac:spMkLst>
            <pc:docMk/>
            <pc:sldMk cId="3998947338" sldId="356"/>
            <ac:spMk id="8" creationId="{278C1E7A-4340-3546-8FF3-EEE20D22CC8E}"/>
          </ac:spMkLst>
        </pc:spChg>
        <pc:spChg chg="mod">
          <ac:chgData name="Kelley, Lauren" userId="d1ce935f-90fc-47d4-8ce4-17a2ab7b376f" providerId="ADAL" clId="{AF336009-07D6-E641-AE6A-C195F5C5BC2C}" dt="2020-07-14T01:30:09.298" v="3561" actId="1076"/>
          <ac:spMkLst>
            <pc:docMk/>
            <pc:sldMk cId="3998947338" sldId="356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4T01:29:15.163" v="3479" actId="1076"/>
          <ac:picMkLst>
            <pc:docMk/>
            <pc:sldMk cId="3998947338" sldId="356"/>
            <ac:picMk id="5" creationId="{957A2A80-A93D-3B47-9E0B-ABEF9A14F362}"/>
          </ac:picMkLst>
        </pc:picChg>
        <pc:picChg chg="del">
          <ac:chgData name="Kelley, Lauren" userId="d1ce935f-90fc-47d4-8ce4-17a2ab7b376f" providerId="ADAL" clId="{AF336009-07D6-E641-AE6A-C195F5C5BC2C}" dt="2020-07-14T01:28:54.517" v="3472" actId="478"/>
          <ac:picMkLst>
            <pc:docMk/>
            <pc:sldMk cId="3998947338" sldId="356"/>
            <ac:picMk id="6" creationId="{C8C79DC9-1DDF-7F43-8FB1-23DB4AD3E448}"/>
          </ac:picMkLst>
        </pc:picChg>
      </pc:sldChg>
      <pc:sldChg chg="addSp delSp modSp add">
        <pc:chgData name="Kelley, Lauren" userId="d1ce935f-90fc-47d4-8ce4-17a2ab7b376f" providerId="ADAL" clId="{AF336009-07D6-E641-AE6A-C195F5C5BC2C}" dt="2020-07-14T01:31:52.234" v="3619" actId="1076"/>
        <pc:sldMkLst>
          <pc:docMk/>
          <pc:sldMk cId="1158924452" sldId="357"/>
        </pc:sldMkLst>
        <pc:spChg chg="add del mod">
          <ac:chgData name="Kelley, Lauren" userId="d1ce935f-90fc-47d4-8ce4-17a2ab7b376f" providerId="ADAL" clId="{AF336009-07D6-E641-AE6A-C195F5C5BC2C}" dt="2020-07-14T01:31:15.187" v="3567"/>
          <ac:spMkLst>
            <pc:docMk/>
            <pc:sldMk cId="1158924452" sldId="357"/>
            <ac:spMk id="3" creationId="{08A221DD-3301-2544-9047-1143257CCA8A}"/>
          </ac:spMkLst>
        </pc:spChg>
        <pc:spChg chg="mod">
          <ac:chgData name="Kelley, Lauren" userId="d1ce935f-90fc-47d4-8ce4-17a2ab7b376f" providerId="ADAL" clId="{AF336009-07D6-E641-AE6A-C195F5C5BC2C}" dt="2020-07-14T01:31:47.532" v="3618" actId="1076"/>
          <ac:spMkLst>
            <pc:docMk/>
            <pc:sldMk cId="1158924452" sldId="357"/>
            <ac:spMk id="8" creationId="{278C1E7A-4340-3546-8FF3-EEE20D22CC8E}"/>
          </ac:spMkLst>
        </pc:spChg>
        <pc:spChg chg="mod">
          <ac:chgData name="Kelley, Lauren" userId="d1ce935f-90fc-47d4-8ce4-17a2ab7b376f" providerId="ADAL" clId="{AF336009-07D6-E641-AE6A-C195F5C5BC2C}" dt="2020-07-14T01:31:52.234" v="3619" actId="1076"/>
          <ac:spMkLst>
            <pc:docMk/>
            <pc:sldMk cId="1158924452" sldId="357"/>
            <ac:spMk id="59" creationId="{95711361-3124-448B-894D-8A8C6BEB2498}"/>
          </ac:spMkLst>
        </pc:spChg>
        <pc:picChg chg="del">
          <ac:chgData name="Kelley, Lauren" userId="d1ce935f-90fc-47d4-8ce4-17a2ab7b376f" providerId="ADAL" clId="{AF336009-07D6-E641-AE6A-C195F5C5BC2C}" dt="2020-07-14T01:30:40.644" v="3566" actId="478"/>
          <ac:picMkLst>
            <pc:docMk/>
            <pc:sldMk cId="1158924452" sldId="357"/>
            <ac:picMk id="5" creationId="{957A2A80-A93D-3B47-9E0B-ABEF9A14F362}"/>
          </ac:picMkLst>
        </pc:picChg>
        <pc:picChg chg="add mod">
          <ac:chgData name="Kelley, Lauren" userId="d1ce935f-90fc-47d4-8ce4-17a2ab7b376f" providerId="ADAL" clId="{AF336009-07D6-E641-AE6A-C195F5C5BC2C}" dt="2020-07-14T01:31:25.339" v="3573" actId="167"/>
          <ac:picMkLst>
            <pc:docMk/>
            <pc:sldMk cId="1158924452" sldId="357"/>
            <ac:picMk id="6" creationId="{9DE8767E-2BB6-4644-9AC8-CCF82B578702}"/>
          </ac:picMkLst>
        </pc:picChg>
      </pc:sldChg>
      <pc:sldChg chg="addSp delSp modSp add modAnim">
        <pc:chgData name="Kelley, Lauren" userId="d1ce935f-90fc-47d4-8ce4-17a2ab7b376f" providerId="ADAL" clId="{AF336009-07D6-E641-AE6A-C195F5C5BC2C}" dt="2020-07-14T02:23:31.496" v="3627" actId="1076"/>
        <pc:sldMkLst>
          <pc:docMk/>
          <pc:sldMk cId="2643336276" sldId="358"/>
        </pc:sldMkLst>
        <pc:spChg chg="add del mod">
          <ac:chgData name="Kelley, Lauren" userId="d1ce935f-90fc-47d4-8ce4-17a2ab7b376f" providerId="ADAL" clId="{AF336009-07D6-E641-AE6A-C195F5C5BC2C}" dt="2020-07-14T02:23:19.997" v="3624"/>
          <ac:spMkLst>
            <pc:docMk/>
            <pc:sldMk cId="2643336276" sldId="358"/>
            <ac:spMk id="3" creationId="{894A86E5-23FB-5343-BF8C-76FA06C82AFB}"/>
          </ac:spMkLst>
        </pc:spChg>
        <pc:spChg chg="del">
          <ac:chgData name="Kelley, Lauren" userId="d1ce935f-90fc-47d4-8ce4-17a2ab7b376f" providerId="ADAL" clId="{AF336009-07D6-E641-AE6A-C195F5C5BC2C}" dt="2020-07-14T01:32:10.584" v="3623" actId="478"/>
          <ac:spMkLst>
            <pc:docMk/>
            <pc:sldMk cId="2643336276" sldId="358"/>
            <ac:spMk id="8" creationId="{278C1E7A-4340-3546-8FF3-EEE20D22CC8E}"/>
          </ac:spMkLst>
        </pc:spChg>
        <pc:spChg chg="del">
          <ac:chgData name="Kelley, Lauren" userId="d1ce935f-90fc-47d4-8ce4-17a2ab7b376f" providerId="ADAL" clId="{AF336009-07D6-E641-AE6A-C195F5C5BC2C}" dt="2020-07-14T01:32:08.694" v="3622" actId="478"/>
          <ac:spMkLst>
            <pc:docMk/>
            <pc:sldMk cId="2643336276" sldId="358"/>
            <ac:spMk id="59" creationId="{95711361-3124-448B-894D-8A8C6BEB2498}"/>
          </ac:spMkLst>
        </pc:spChg>
        <pc:picChg chg="add mod">
          <ac:chgData name="Kelley, Lauren" userId="d1ce935f-90fc-47d4-8ce4-17a2ab7b376f" providerId="ADAL" clId="{AF336009-07D6-E641-AE6A-C195F5C5BC2C}" dt="2020-07-14T02:23:31.496" v="3627" actId="1076"/>
          <ac:picMkLst>
            <pc:docMk/>
            <pc:sldMk cId="2643336276" sldId="358"/>
            <ac:picMk id="4" creationId="{7F1C8863-1278-6A41-9F8E-D58671760E1D}"/>
          </ac:picMkLst>
        </pc:picChg>
        <pc:picChg chg="del">
          <ac:chgData name="Kelley, Lauren" userId="d1ce935f-90fc-47d4-8ce4-17a2ab7b376f" providerId="ADAL" clId="{AF336009-07D6-E641-AE6A-C195F5C5BC2C}" dt="2020-07-14T01:32:06.676" v="3621" actId="478"/>
          <ac:picMkLst>
            <pc:docMk/>
            <pc:sldMk cId="2643336276" sldId="358"/>
            <ac:picMk id="6" creationId="{9DE8767E-2BB6-4644-9AC8-CCF82B57870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0E598-E60C-3647-B925-B3E1A4E029B7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95065-3997-A24F-84BB-6DD2D60DBB72}">
      <dgm:prSet phldrT="[Text]"/>
      <dgm:spPr/>
      <dgm:t>
        <a:bodyPr/>
        <a:lstStyle/>
        <a:p>
          <a:r>
            <a:rPr lang="en-US" dirty="0"/>
            <a:t>My Media/Kaltura Basics</a:t>
          </a:r>
        </a:p>
      </dgm:t>
    </dgm:pt>
    <dgm:pt modelId="{AD57E51A-9CFC-F646-AE9C-DF6FC7689858}" type="parTrans" cxnId="{A8D5592F-5E9E-D443-A0EC-5C12E2F5373E}">
      <dgm:prSet/>
      <dgm:spPr/>
      <dgm:t>
        <a:bodyPr/>
        <a:lstStyle/>
        <a:p>
          <a:endParaRPr lang="en-US"/>
        </a:p>
      </dgm:t>
    </dgm:pt>
    <dgm:pt modelId="{6A378980-03C9-0345-93AA-9D36D3FBF88F}" type="sibTrans" cxnId="{A8D5592F-5E9E-D443-A0EC-5C12E2F5373E}">
      <dgm:prSet/>
      <dgm:spPr/>
      <dgm:t>
        <a:bodyPr/>
        <a:lstStyle/>
        <a:p>
          <a:endParaRPr lang="en-US" dirty="0"/>
        </a:p>
      </dgm:t>
    </dgm:pt>
    <dgm:pt modelId="{A822BD91-17F6-7846-BF16-16CDC5E6AB59}">
      <dgm:prSet phldrT="[Text]"/>
      <dgm:spPr/>
      <dgm:t>
        <a:bodyPr/>
        <a:lstStyle/>
        <a:p>
          <a:r>
            <a:rPr lang="en-US" dirty="0"/>
            <a:t>Making a Kaltura Quiz</a:t>
          </a:r>
        </a:p>
      </dgm:t>
    </dgm:pt>
    <dgm:pt modelId="{DB2E3BB6-EFB1-2D42-80FE-F0CD48DBC407}" type="parTrans" cxnId="{F916FC61-A292-D241-952A-775761F7FE44}">
      <dgm:prSet/>
      <dgm:spPr/>
      <dgm:t>
        <a:bodyPr/>
        <a:lstStyle/>
        <a:p>
          <a:endParaRPr lang="en-US"/>
        </a:p>
      </dgm:t>
    </dgm:pt>
    <dgm:pt modelId="{EA9FCBA3-29AD-3149-BA30-D8174D37F701}" type="sibTrans" cxnId="{F916FC61-A292-D241-952A-775761F7FE44}">
      <dgm:prSet/>
      <dgm:spPr/>
      <dgm:t>
        <a:bodyPr/>
        <a:lstStyle/>
        <a:p>
          <a:endParaRPr lang="en-US" dirty="0"/>
        </a:p>
      </dgm:t>
    </dgm:pt>
    <dgm:pt modelId="{4BCBDC5F-AAD2-AE48-AD7D-72231AFB4E60}">
      <dgm:prSet phldrT="[Text]"/>
      <dgm:spPr/>
      <dgm:t>
        <a:bodyPr/>
        <a:lstStyle/>
        <a:p>
          <a:r>
            <a:rPr lang="en-US" dirty="0"/>
            <a:t>Editing and Settings</a:t>
          </a:r>
        </a:p>
      </dgm:t>
    </dgm:pt>
    <dgm:pt modelId="{3CB4C658-6EBC-2347-B54C-666B306C36B6}" type="sibTrans" cxnId="{B09D103B-F75B-164D-AC36-F8648C4E9737}">
      <dgm:prSet/>
      <dgm:spPr/>
      <dgm:t>
        <a:bodyPr/>
        <a:lstStyle/>
        <a:p>
          <a:endParaRPr lang="en-US"/>
        </a:p>
      </dgm:t>
    </dgm:pt>
    <dgm:pt modelId="{5D4F3411-2BF1-D845-98D1-D57E133A6F9E}" type="parTrans" cxnId="{B09D103B-F75B-164D-AC36-F8648C4E9737}">
      <dgm:prSet/>
      <dgm:spPr/>
      <dgm:t>
        <a:bodyPr/>
        <a:lstStyle/>
        <a:p>
          <a:endParaRPr lang="en-US"/>
        </a:p>
      </dgm:t>
    </dgm:pt>
    <dgm:pt modelId="{6B72F497-D775-4B41-8771-E7AB9E265E1F}" type="pres">
      <dgm:prSet presAssocID="{4710E598-E60C-3647-B925-B3E1A4E029B7}" presName="Name0" presStyleCnt="0">
        <dgm:presLayoutVars>
          <dgm:dir/>
          <dgm:resizeHandles val="exact"/>
        </dgm:presLayoutVars>
      </dgm:prSet>
      <dgm:spPr/>
    </dgm:pt>
    <dgm:pt modelId="{D4DE993A-766C-264B-88C9-B62C2E94E94E}" type="pres">
      <dgm:prSet presAssocID="{E7B95065-3997-A24F-84BB-6DD2D60DBB72}" presName="composite" presStyleCnt="0"/>
      <dgm:spPr/>
    </dgm:pt>
    <dgm:pt modelId="{B79892B6-F629-2841-BF46-933A7872BF83}" type="pres">
      <dgm:prSet presAssocID="{E7B95065-3997-A24F-84BB-6DD2D60DBB72}" presName="imagSh" presStyleLbl="bgImgPlace1" presStyleIdx="0" presStyleCnt="3" custLinFactNeighborX="-182" custLinFactNeighborY="-342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CF70DC-2B0D-CA4D-8985-EF42F4FE060F}" type="pres">
      <dgm:prSet presAssocID="{E7B95065-3997-A24F-84BB-6DD2D60DBB72}" presName="txNode" presStyleLbl="node1" presStyleIdx="0" presStyleCnt="3" custLinFactNeighborX="-599" custLinFactNeighborY="9584">
        <dgm:presLayoutVars>
          <dgm:bulletEnabled val="1"/>
        </dgm:presLayoutVars>
      </dgm:prSet>
      <dgm:spPr/>
    </dgm:pt>
    <dgm:pt modelId="{1F07C145-BAD1-6348-804F-A96248D45926}" type="pres">
      <dgm:prSet presAssocID="{6A378980-03C9-0345-93AA-9D36D3FBF88F}" presName="sibTrans" presStyleLbl="sibTrans2D1" presStyleIdx="0" presStyleCnt="2"/>
      <dgm:spPr/>
    </dgm:pt>
    <dgm:pt modelId="{C0AA683D-CCF3-C147-8073-60C85F597B52}" type="pres">
      <dgm:prSet presAssocID="{6A378980-03C9-0345-93AA-9D36D3FBF88F}" presName="connTx" presStyleLbl="sibTrans2D1" presStyleIdx="0" presStyleCnt="2"/>
      <dgm:spPr/>
    </dgm:pt>
    <dgm:pt modelId="{17805AF6-51BC-0446-881C-A2B9B66C173B}" type="pres">
      <dgm:prSet presAssocID="{4BCBDC5F-AAD2-AE48-AD7D-72231AFB4E60}" presName="composite" presStyleCnt="0"/>
      <dgm:spPr/>
    </dgm:pt>
    <dgm:pt modelId="{601814B2-3BCE-AD4F-B620-1D00E4790FAB}" type="pres">
      <dgm:prSet presAssocID="{4BCBDC5F-AAD2-AE48-AD7D-72231AFB4E60}" presName="imagSh" presStyleLbl="bgImgPlace1" presStyleIdx="1" presStyleCnt="3" custScaleX="100061" custLinFactNeighborX="-2126" custLinFactNeighborY="-26157"/>
      <dgm:spPr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</dgm:spPr>
    </dgm:pt>
    <dgm:pt modelId="{FBF99984-612F-8D49-957A-3E88454C11B2}" type="pres">
      <dgm:prSet presAssocID="{4BCBDC5F-AAD2-AE48-AD7D-72231AFB4E60}" presName="txNode" presStyleLbl="node1" presStyleIdx="1" presStyleCnt="3" custLinFactNeighborX="599" custLinFactNeighborY="9584">
        <dgm:presLayoutVars>
          <dgm:bulletEnabled val="1"/>
        </dgm:presLayoutVars>
      </dgm:prSet>
      <dgm:spPr/>
    </dgm:pt>
    <dgm:pt modelId="{F6AFC616-2E9D-C145-987B-F295495344E9}" type="pres">
      <dgm:prSet presAssocID="{3CB4C658-6EBC-2347-B54C-666B306C36B6}" presName="sibTrans" presStyleLbl="sibTrans2D1" presStyleIdx="1" presStyleCnt="2"/>
      <dgm:spPr/>
    </dgm:pt>
    <dgm:pt modelId="{707C8C0F-EB92-E844-87E7-51A83D043C89}" type="pres">
      <dgm:prSet presAssocID="{3CB4C658-6EBC-2347-B54C-666B306C36B6}" presName="connTx" presStyleLbl="sibTrans2D1" presStyleIdx="1" presStyleCnt="2"/>
      <dgm:spPr/>
    </dgm:pt>
    <dgm:pt modelId="{2141FA96-64D8-D140-9F28-27F0201E1093}" type="pres">
      <dgm:prSet presAssocID="{A822BD91-17F6-7846-BF16-16CDC5E6AB59}" presName="composite" presStyleCnt="0"/>
      <dgm:spPr/>
    </dgm:pt>
    <dgm:pt modelId="{7C8CD604-2C01-9944-B1E9-244972A0B48E}" type="pres">
      <dgm:prSet presAssocID="{A822BD91-17F6-7846-BF16-16CDC5E6AB59}" presName="imagSh" presStyleLbl="bgImgPlace1" presStyleIdx="2" presStyleCnt="3" custLinFactNeighborX="1111" custLinFactNeighborY="-25558"/>
      <dgm:spPr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</dgm:spPr>
    </dgm:pt>
    <dgm:pt modelId="{EB371C9F-EA2A-2F41-B39A-BB752558D43B}" type="pres">
      <dgm:prSet presAssocID="{A822BD91-17F6-7846-BF16-16CDC5E6AB59}" presName="txNode" presStyleLbl="node1" presStyleIdx="2" presStyleCnt="3" custLinFactNeighborX="197" custLinFactNeighborY="9584">
        <dgm:presLayoutVars>
          <dgm:bulletEnabled val="1"/>
        </dgm:presLayoutVars>
      </dgm:prSet>
      <dgm:spPr/>
    </dgm:pt>
  </dgm:ptLst>
  <dgm:cxnLst>
    <dgm:cxn modelId="{105CBE01-B53E-CD49-8DA1-E14C09DE809C}" type="presOf" srcId="{6A378980-03C9-0345-93AA-9D36D3FBF88F}" destId="{C0AA683D-CCF3-C147-8073-60C85F597B52}" srcOrd="1" destOrd="0" presId="urn:microsoft.com/office/officeart/2005/8/layout/hProcess10"/>
    <dgm:cxn modelId="{63220809-59F6-8243-926F-661E8D0495F1}" type="presOf" srcId="{4BCBDC5F-AAD2-AE48-AD7D-72231AFB4E60}" destId="{FBF99984-612F-8D49-957A-3E88454C11B2}" srcOrd="0" destOrd="0" presId="urn:microsoft.com/office/officeart/2005/8/layout/hProcess10"/>
    <dgm:cxn modelId="{48C92917-25D7-2145-8BB5-87D1EBB0F836}" type="presOf" srcId="{A822BD91-17F6-7846-BF16-16CDC5E6AB59}" destId="{EB371C9F-EA2A-2F41-B39A-BB752558D43B}" srcOrd="0" destOrd="0" presId="urn:microsoft.com/office/officeart/2005/8/layout/hProcess10"/>
    <dgm:cxn modelId="{A8D5592F-5E9E-D443-A0EC-5C12E2F5373E}" srcId="{4710E598-E60C-3647-B925-B3E1A4E029B7}" destId="{E7B95065-3997-A24F-84BB-6DD2D60DBB72}" srcOrd="0" destOrd="0" parTransId="{AD57E51A-9CFC-F646-AE9C-DF6FC7689858}" sibTransId="{6A378980-03C9-0345-93AA-9D36D3FBF88F}"/>
    <dgm:cxn modelId="{B09D103B-F75B-164D-AC36-F8648C4E9737}" srcId="{4710E598-E60C-3647-B925-B3E1A4E029B7}" destId="{4BCBDC5F-AAD2-AE48-AD7D-72231AFB4E60}" srcOrd="1" destOrd="0" parTransId="{5D4F3411-2BF1-D845-98D1-D57E133A6F9E}" sibTransId="{3CB4C658-6EBC-2347-B54C-666B306C36B6}"/>
    <dgm:cxn modelId="{7025955A-2902-0D41-B3BE-3F681FB5E515}" type="presOf" srcId="{6A378980-03C9-0345-93AA-9D36D3FBF88F}" destId="{1F07C145-BAD1-6348-804F-A96248D45926}" srcOrd="0" destOrd="0" presId="urn:microsoft.com/office/officeart/2005/8/layout/hProcess10"/>
    <dgm:cxn modelId="{F916FC61-A292-D241-952A-775761F7FE44}" srcId="{4710E598-E60C-3647-B925-B3E1A4E029B7}" destId="{A822BD91-17F6-7846-BF16-16CDC5E6AB59}" srcOrd="2" destOrd="0" parTransId="{DB2E3BB6-EFB1-2D42-80FE-F0CD48DBC407}" sibTransId="{EA9FCBA3-29AD-3149-BA30-D8174D37F701}"/>
    <dgm:cxn modelId="{8EC5038D-0CF6-8843-9FAD-A38E389BF94F}" type="presOf" srcId="{E7B95065-3997-A24F-84BB-6DD2D60DBB72}" destId="{72CF70DC-2B0D-CA4D-8985-EF42F4FE060F}" srcOrd="0" destOrd="0" presId="urn:microsoft.com/office/officeart/2005/8/layout/hProcess10"/>
    <dgm:cxn modelId="{29BFDEE4-C39D-AF46-A54F-B98321D6F36B}" type="presOf" srcId="{4710E598-E60C-3647-B925-B3E1A4E029B7}" destId="{6B72F497-D775-4B41-8771-E7AB9E265E1F}" srcOrd="0" destOrd="0" presId="urn:microsoft.com/office/officeart/2005/8/layout/hProcess10"/>
    <dgm:cxn modelId="{F9B077EF-0189-5642-AEE6-534D85928A56}" type="presOf" srcId="{3CB4C658-6EBC-2347-B54C-666B306C36B6}" destId="{F6AFC616-2E9D-C145-987B-F295495344E9}" srcOrd="0" destOrd="0" presId="urn:microsoft.com/office/officeart/2005/8/layout/hProcess10"/>
    <dgm:cxn modelId="{70E29FEF-0B90-E748-B68D-D44E13E5FF29}" type="presOf" srcId="{3CB4C658-6EBC-2347-B54C-666B306C36B6}" destId="{707C8C0F-EB92-E844-87E7-51A83D043C89}" srcOrd="1" destOrd="0" presId="urn:microsoft.com/office/officeart/2005/8/layout/hProcess10"/>
    <dgm:cxn modelId="{582ECADC-8F93-7A4F-BAAB-BE44D0AB5DEF}" type="presParOf" srcId="{6B72F497-D775-4B41-8771-E7AB9E265E1F}" destId="{D4DE993A-766C-264B-88C9-B62C2E94E94E}" srcOrd="0" destOrd="0" presId="urn:microsoft.com/office/officeart/2005/8/layout/hProcess10"/>
    <dgm:cxn modelId="{39704C37-AB73-3443-8FD1-571E8C4DC076}" type="presParOf" srcId="{D4DE993A-766C-264B-88C9-B62C2E94E94E}" destId="{B79892B6-F629-2841-BF46-933A7872BF83}" srcOrd="0" destOrd="0" presId="urn:microsoft.com/office/officeart/2005/8/layout/hProcess10"/>
    <dgm:cxn modelId="{761E0B2D-E90D-4543-B75B-BE1524A739B4}" type="presParOf" srcId="{D4DE993A-766C-264B-88C9-B62C2E94E94E}" destId="{72CF70DC-2B0D-CA4D-8985-EF42F4FE060F}" srcOrd="1" destOrd="0" presId="urn:microsoft.com/office/officeart/2005/8/layout/hProcess10"/>
    <dgm:cxn modelId="{23A93E2C-15AE-DB46-9F05-30E7E7471627}" type="presParOf" srcId="{6B72F497-D775-4B41-8771-E7AB9E265E1F}" destId="{1F07C145-BAD1-6348-804F-A96248D45926}" srcOrd="1" destOrd="0" presId="urn:microsoft.com/office/officeart/2005/8/layout/hProcess10"/>
    <dgm:cxn modelId="{67609709-18F4-364E-A7D9-DE816152C68E}" type="presParOf" srcId="{1F07C145-BAD1-6348-804F-A96248D45926}" destId="{C0AA683D-CCF3-C147-8073-60C85F597B52}" srcOrd="0" destOrd="0" presId="urn:microsoft.com/office/officeart/2005/8/layout/hProcess10"/>
    <dgm:cxn modelId="{4A43E5B5-86E7-A143-AB97-09D46C11F94C}" type="presParOf" srcId="{6B72F497-D775-4B41-8771-E7AB9E265E1F}" destId="{17805AF6-51BC-0446-881C-A2B9B66C173B}" srcOrd="2" destOrd="0" presId="urn:microsoft.com/office/officeart/2005/8/layout/hProcess10"/>
    <dgm:cxn modelId="{4F250DA2-7C78-8548-98A9-937AA8D071E1}" type="presParOf" srcId="{17805AF6-51BC-0446-881C-A2B9B66C173B}" destId="{601814B2-3BCE-AD4F-B620-1D00E4790FAB}" srcOrd="0" destOrd="0" presId="urn:microsoft.com/office/officeart/2005/8/layout/hProcess10"/>
    <dgm:cxn modelId="{B095ACE0-DE8A-4946-A007-9AB746139CA1}" type="presParOf" srcId="{17805AF6-51BC-0446-881C-A2B9B66C173B}" destId="{FBF99984-612F-8D49-957A-3E88454C11B2}" srcOrd="1" destOrd="0" presId="urn:microsoft.com/office/officeart/2005/8/layout/hProcess10"/>
    <dgm:cxn modelId="{E367C986-B292-BD4A-9856-6AA0457E3A1C}" type="presParOf" srcId="{6B72F497-D775-4B41-8771-E7AB9E265E1F}" destId="{F6AFC616-2E9D-C145-987B-F295495344E9}" srcOrd="3" destOrd="0" presId="urn:microsoft.com/office/officeart/2005/8/layout/hProcess10"/>
    <dgm:cxn modelId="{AE4C2B7E-7A20-E347-9368-A207EBACB157}" type="presParOf" srcId="{F6AFC616-2E9D-C145-987B-F295495344E9}" destId="{707C8C0F-EB92-E844-87E7-51A83D043C89}" srcOrd="0" destOrd="0" presId="urn:microsoft.com/office/officeart/2005/8/layout/hProcess10"/>
    <dgm:cxn modelId="{0AF61EF3-378F-1642-8B12-77604E08DA8C}" type="presParOf" srcId="{6B72F497-D775-4B41-8771-E7AB9E265E1F}" destId="{2141FA96-64D8-D140-9F28-27F0201E1093}" srcOrd="4" destOrd="0" presId="urn:microsoft.com/office/officeart/2005/8/layout/hProcess10"/>
    <dgm:cxn modelId="{5012C463-06AD-4448-8A03-C4910A850026}" type="presParOf" srcId="{2141FA96-64D8-D140-9F28-27F0201E1093}" destId="{7C8CD604-2C01-9944-B1E9-244972A0B48E}" srcOrd="0" destOrd="0" presId="urn:microsoft.com/office/officeart/2005/8/layout/hProcess10"/>
    <dgm:cxn modelId="{33FCA5A0-427E-7E41-B01E-5068B0E6AA9B}" type="presParOf" srcId="{2141FA96-64D8-D140-9F28-27F0201E1093}" destId="{EB371C9F-EA2A-2F41-B39A-BB752558D4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892B6-F629-2841-BF46-933A7872BF83}">
      <dsp:nvSpPr>
        <dsp:cNvPr id="0" name=""/>
        <dsp:cNvSpPr/>
      </dsp:nvSpPr>
      <dsp:spPr>
        <a:xfrm>
          <a:off x="358" y="0"/>
          <a:ext cx="2385118" cy="22463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F70DC-2B0D-CA4D-8985-EF42F4FE060F}">
      <dsp:nvSpPr>
        <dsp:cNvPr id="0" name=""/>
        <dsp:cNvSpPr/>
      </dsp:nvSpPr>
      <dsp:spPr>
        <a:xfrm>
          <a:off x="378687" y="1347787"/>
          <a:ext cx="2385118" cy="224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My Media/Kaltura Basics</a:t>
          </a:r>
        </a:p>
      </dsp:txBody>
      <dsp:txXfrm>
        <a:off x="444479" y="1413579"/>
        <a:ext cx="2253534" cy="2114728"/>
      </dsp:txXfrm>
    </dsp:sp>
    <dsp:sp modelId="{1F07C145-BAD1-6348-804F-A96248D45926}">
      <dsp:nvSpPr>
        <dsp:cNvPr id="0" name=""/>
        <dsp:cNvSpPr/>
      </dsp:nvSpPr>
      <dsp:spPr>
        <a:xfrm>
          <a:off x="2828674" y="836600"/>
          <a:ext cx="443198" cy="573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828674" y="951222"/>
        <a:ext cx="310239" cy="343866"/>
      </dsp:txXfrm>
    </dsp:sp>
    <dsp:sp modelId="{601814B2-3BCE-AD4F-B620-1D00E4790FAB}">
      <dsp:nvSpPr>
        <dsp:cNvPr id="0" name=""/>
        <dsp:cNvSpPr/>
      </dsp:nvSpPr>
      <dsp:spPr>
        <a:xfrm>
          <a:off x="3651756" y="0"/>
          <a:ext cx="2386573" cy="22463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3000" b="-1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99984-612F-8D49-957A-3E88454C11B2}">
      <dsp:nvSpPr>
        <dsp:cNvPr id="0" name=""/>
        <dsp:cNvSpPr/>
      </dsp:nvSpPr>
      <dsp:spPr>
        <a:xfrm>
          <a:off x="4105753" y="1347787"/>
          <a:ext cx="2385118" cy="224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Editing and Settings</a:t>
          </a:r>
        </a:p>
      </dsp:txBody>
      <dsp:txXfrm>
        <a:off x="4171545" y="1413579"/>
        <a:ext cx="2253534" cy="2114728"/>
      </dsp:txXfrm>
    </dsp:sp>
    <dsp:sp modelId="{F6AFC616-2E9D-C145-987B-F295495344E9}">
      <dsp:nvSpPr>
        <dsp:cNvPr id="0" name=""/>
        <dsp:cNvSpPr/>
      </dsp:nvSpPr>
      <dsp:spPr>
        <a:xfrm>
          <a:off x="6524524" y="836600"/>
          <a:ext cx="486194" cy="573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524524" y="951222"/>
        <a:ext cx="340336" cy="343866"/>
      </dsp:txXfrm>
    </dsp:sp>
    <dsp:sp modelId="{7C8CD604-2C01-9944-B1E9-244972A0B48E}">
      <dsp:nvSpPr>
        <dsp:cNvPr id="0" name=""/>
        <dsp:cNvSpPr/>
      </dsp:nvSpPr>
      <dsp:spPr>
        <a:xfrm>
          <a:off x="7427456" y="0"/>
          <a:ext cx="2385118" cy="22463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1000" r="-1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71C9F-EA2A-2F41-B39A-BB752558D43B}">
      <dsp:nvSpPr>
        <dsp:cNvPr id="0" name=""/>
        <dsp:cNvSpPr/>
      </dsp:nvSpPr>
      <dsp:spPr>
        <a:xfrm>
          <a:off x="7793931" y="1347787"/>
          <a:ext cx="2385118" cy="224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Making a Kaltura Quiz</a:t>
          </a:r>
        </a:p>
      </dsp:txBody>
      <dsp:txXfrm>
        <a:off x="7859723" y="1413579"/>
        <a:ext cx="2253534" cy="2114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4ADD-CF63-4C43-A643-C14541EC8A2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8F1A-2B58-FA46-AED3-F985FDCA5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8F1A-2B58-FA46-AED3-F985FDCA50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731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53761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3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29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013354-D640-7B42-83C2-6810BE8A0FB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853EB9-2585-4347-9421-D4BD5B319A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48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OpRYn8mHJ4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-VJJS4g1pk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vJRKGWFQoY?feature=oembed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g3KwsG8eo?feature=oembe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-metzger@uiowa.edu" TargetMode="External"/><Relationship Id="rId2" Type="http://schemas.openxmlformats.org/officeDocument/2006/relationships/hyperlink" Target="mailto:Claire-frances@uiow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aeden-jones@uiowa.edu" TargetMode="External"/><Relationship Id="rId4" Type="http://schemas.openxmlformats.org/officeDocument/2006/relationships/hyperlink" Target="mailto:Lauren-kelley@uiowa.edu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932E9C-BCE7-4564-84F6-CBA75E8B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7A8FD-E375-431A-898D-F728F094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FF3FE-1B68-804F-B6DA-18DE8443C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3" y="1030564"/>
            <a:ext cx="6128413" cy="4394988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My Media/</a:t>
            </a:r>
            <a:br>
              <a:rPr lang="en-US" sz="6600" dirty="0"/>
            </a:br>
            <a:r>
              <a:rPr lang="en-US" sz="6600" dirty="0"/>
              <a:t>Kaltura</a:t>
            </a:r>
            <a:br>
              <a:rPr lang="en-US" sz="6600" dirty="0"/>
            </a:br>
            <a:r>
              <a:rPr lang="en-US" sz="6600" dirty="0"/>
              <a:t>workshop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C621E2-C9A1-42DB-B77B-FDEC4099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85FBED9-5297-4759-B2C0-B6C97302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D500CB2-65AD-6A48-8834-A9E151A04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39" y="84680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6E542-B37A-EB41-BB11-00C681B81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90" y="521493"/>
            <a:ext cx="11662420" cy="5815013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621807" y="521493"/>
            <a:ext cx="5130619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After pasting the video link and clicking “Preview”, you can fill out all the information for the video.</a:t>
            </a:r>
          </a:p>
        </p:txBody>
      </p:sp>
    </p:spTree>
    <p:extLst>
      <p:ext uri="{BB962C8B-B14F-4D97-AF65-F5344CB8AC3E}">
        <p14:creationId xmlns:p14="http://schemas.microsoft.com/office/powerpoint/2010/main" val="123090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64B694-AA79-1B48-B417-08C82783A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35" y="507206"/>
            <a:ext cx="11719729" cy="58435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5E8C4-9BB4-AA47-9F18-54F289E3AA74}"/>
              </a:ext>
            </a:extLst>
          </p:cNvPr>
          <p:cNvSpPr txBox="1"/>
          <p:nvPr/>
        </p:nvSpPr>
        <p:spPr>
          <a:xfrm>
            <a:off x="5621807" y="521493"/>
            <a:ext cx="5130619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When finished, hit save. The video will then appear in your My Media list.</a:t>
            </a:r>
          </a:p>
        </p:txBody>
      </p:sp>
    </p:spTree>
    <p:extLst>
      <p:ext uri="{BB962C8B-B14F-4D97-AF65-F5344CB8AC3E}">
        <p14:creationId xmlns:p14="http://schemas.microsoft.com/office/powerpoint/2010/main" val="297766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3BFF3-46CF-7346-8F1F-24CA8558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64" t="23214" r="161" b="27122"/>
          <a:stretch/>
        </p:blipFill>
        <p:spPr>
          <a:xfrm>
            <a:off x="420648" y="666554"/>
            <a:ext cx="11350704" cy="55248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1459593" y="3607935"/>
            <a:ext cx="4891314" cy="3108543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Option 2 is to record a video using Express Capture.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This allows you to record a video from your browser window, without downloading the Kaltura Capture app.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7208837" y="2812142"/>
            <a:ext cx="2820988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Kaltura Express Capture Example">
            <a:hlinkClick r:id="" action="ppaction://media"/>
            <a:extLst>
              <a:ext uri="{FF2B5EF4-FFF2-40B4-BE49-F238E27FC236}">
                <a16:creationId xmlns:a16="http://schemas.microsoft.com/office/drawing/2014/main" id="{E7726748-B71D-DB45-A91F-94C040A6A5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519" y="263066"/>
            <a:ext cx="11256962" cy="63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3BFF3-46CF-7346-8F1F-24CA8558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64" t="23214" r="161" b="27122"/>
          <a:stretch/>
        </p:blipFill>
        <p:spPr>
          <a:xfrm>
            <a:off x="420648" y="666554"/>
            <a:ext cx="11350704" cy="55248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1204686" y="3286910"/>
            <a:ext cx="4891314" cy="2677656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Option 3 is to record a video using the Kaltura Capture app.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This allows you to record videos with more content in the Kaltura Capture app.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7233551" y="3299506"/>
            <a:ext cx="2820988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7AB75A-B919-C643-B483-8A1C290DD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43" y="542811"/>
            <a:ext cx="11576913" cy="5772378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307543" y="542811"/>
            <a:ext cx="4891314" cy="224676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Clicking ”Kaltura Capture” will either bring you to this screen, or ask you open the app on the computer if you already have it downloaded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40872-8979-3F48-B271-B22923914480}"/>
              </a:ext>
            </a:extLst>
          </p:cNvPr>
          <p:cNvSpPr txBox="1"/>
          <p:nvPr/>
        </p:nvSpPr>
        <p:spPr>
          <a:xfrm>
            <a:off x="631393" y="5198140"/>
            <a:ext cx="4891314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Here is where you can click to download Kaltura Capture to your computer.</a:t>
            </a:r>
          </a:p>
        </p:txBody>
      </p:sp>
      <p:sp>
        <p:nvSpPr>
          <p:cNvPr id="9" name="Callout: Line 1">
            <a:extLst>
              <a:ext uri="{FF2B5EF4-FFF2-40B4-BE49-F238E27FC236}">
                <a16:creationId xmlns:a16="http://schemas.microsoft.com/office/drawing/2014/main" id="{D6BA68C8-42AF-1F4D-AD3E-1F89B40412B2}"/>
              </a:ext>
            </a:extLst>
          </p:cNvPr>
          <p:cNvSpPr/>
          <p:nvPr/>
        </p:nvSpPr>
        <p:spPr>
          <a:xfrm>
            <a:off x="5817981" y="4747628"/>
            <a:ext cx="2820988" cy="300945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Kaltura Capture App Example">
            <a:hlinkClick r:id="" action="ppaction://media"/>
            <a:extLst>
              <a:ext uri="{FF2B5EF4-FFF2-40B4-BE49-F238E27FC236}">
                <a16:creationId xmlns:a16="http://schemas.microsoft.com/office/drawing/2014/main" id="{7439491D-1DF2-2F44-A5D1-435053D956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793" y="214848"/>
            <a:ext cx="11428413" cy="64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3BFF3-46CF-7346-8F1F-24CA8558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64" t="23214" r="161" b="27122"/>
          <a:stretch/>
        </p:blipFill>
        <p:spPr>
          <a:xfrm>
            <a:off x="420648" y="666554"/>
            <a:ext cx="11350704" cy="55248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31341" y="3731753"/>
            <a:ext cx="5557926" cy="224676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Option 4 allows you to make a quiz/insert quiz questions from a video within your My Media, or you can upload a new video.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We will go over this a little later.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7221194" y="3904987"/>
            <a:ext cx="2820988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6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3BFF3-46CF-7346-8F1F-24CA8558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64" t="23214" r="161" b="27122"/>
          <a:stretch/>
        </p:blipFill>
        <p:spPr>
          <a:xfrm>
            <a:off x="420648" y="666554"/>
            <a:ext cx="11350704" cy="55248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31341" y="3731753"/>
            <a:ext cx="5557926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Option 5 allows you to add Media that you already have on your computer.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7208837" y="4436328"/>
            <a:ext cx="2820988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D1E104-EDA4-F74B-A8B1-61B364BDC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08" y="500062"/>
            <a:ext cx="11748383" cy="5857875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258708" y="500062"/>
            <a:ext cx="5515428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...the screen that pops up when you click “Media Upload”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137513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BC912-4544-488A-8FDE-3276010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Gill Sans MT"/>
              </a:rPr>
              <a:t>Goals for today</a:t>
            </a:r>
            <a:r>
              <a:rPr lang="en-US" dirty="0"/>
              <a:t> 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B174B99-942D-9C48-A96D-7B13CE446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194815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32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D1E104-EDA4-F74B-A8B1-61B364BDC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08" y="500062"/>
            <a:ext cx="11748383" cy="5857875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258708" y="500062"/>
            <a:ext cx="5515428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...the screen that pops up when you click “Media Upload”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195616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AC3C56-2306-9647-A879-CC7901804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99" y="471487"/>
            <a:ext cx="11863001" cy="5915025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258708" y="500062"/>
            <a:ext cx="5515428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When you choose media from your computer, or drag/drop media into the box, it will need to upload…</a:t>
            </a:r>
          </a:p>
        </p:txBody>
      </p:sp>
    </p:spTree>
    <p:extLst>
      <p:ext uri="{BB962C8B-B14F-4D97-AF65-F5344CB8AC3E}">
        <p14:creationId xmlns:p14="http://schemas.microsoft.com/office/powerpoint/2010/main" val="55308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07F60B-6007-3748-9E2F-D0AEDE6F5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08" y="500063"/>
            <a:ext cx="11748383" cy="5857875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258708" y="500062"/>
            <a:ext cx="5515428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…and completed uploads look like this! (It may need to process before it’s ready to play).</a:t>
            </a:r>
          </a:p>
        </p:txBody>
      </p:sp>
    </p:spTree>
    <p:extLst>
      <p:ext uri="{BB962C8B-B14F-4D97-AF65-F5344CB8AC3E}">
        <p14:creationId xmlns:p14="http://schemas.microsoft.com/office/powerpoint/2010/main" val="2934246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07F60B-6007-3748-9E2F-D0AEDE6F5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08" y="500063"/>
            <a:ext cx="11748383" cy="5857875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258708" y="500062"/>
            <a:ext cx="5515428" cy="224676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From here you can:</a:t>
            </a:r>
          </a:p>
          <a:p>
            <a:r>
              <a:rPr lang="en-US" sz="2800" dirty="0"/>
              <a:t>Add a title</a:t>
            </a:r>
          </a:p>
          <a:p>
            <a:r>
              <a:rPr lang="en-US" sz="2800" dirty="0"/>
              <a:t>Add a description </a:t>
            </a:r>
          </a:p>
          <a:p>
            <a:r>
              <a:rPr lang="en-US" sz="2800" dirty="0"/>
              <a:t>Add tags</a:t>
            </a:r>
          </a:p>
          <a:p>
            <a:r>
              <a:rPr lang="en-US" sz="2800" dirty="0"/>
              <a:t>Add collaborators….</a:t>
            </a:r>
          </a:p>
        </p:txBody>
      </p:sp>
    </p:spTree>
    <p:extLst>
      <p:ext uri="{BB962C8B-B14F-4D97-AF65-F5344CB8AC3E}">
        <p14:creationId xmlns:p14="http://schemas.microsoft.com/office/powerpoint/2010/main" val="258468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59E4DE-20AB-5644-B4FD-AE67F3167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71" y="464343"/>
            <a:ext cx="11891657" cy="5929313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430033" y="464343"/>
            <a:ext cx="6685642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After clicking “+Add Collaborator”, find them by typing in their name/</a:t>
            </a:r>
            <a:r>
              <a:rPr lang="en-US" sz="2800" dirty="0" err="1"/>
              <a:t>HawkID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0038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A195D6-A035-DD40-992D-97C5C5D73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70" y="464343"/>
            <a:ext cx="11891659" cy="5929314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430033" y="464343"/>
            <a:ext cx="6685642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When you have added them, you can then select permissions and click “Add” to complete the process.</a:t>
            </a:r>
          </a:p>
        </p:txBody>
      </p:sp>
    </p:spTree>
    <p:extLst>
      <p:ext uri="{BB962C8B-B14F-4D97-AF65-F5344CB8AC3E}">
        <p14:creationId xmlns:p14="http://schemas.microsoft.com/office/powerpoint/2010/main" val="381587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1F02FD-8A8E-DC4D-B9A1-2B80F2EF9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70" y="464343"/>
            <a:ext cx="11891659" cy="5929314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858658" y="164306"/>
            <a:ext cx="6685642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Giving Niki, my fellow instructor in the LMC Sandbox Course, all the permissions as a collaborator on my video allows her to see all the analytics on the video—just like I can.</a:t>
            </a:r>
          </a:p>
        </p:txBody>
      </p:sp>
    </p:spTree>
    <p:extLst>
      <p:ext uri="{BB962C8B-B14F-4D97-AF65-F5344CB8AC3E}">
        <p14:creationId xmlns:p14="http://schemas.microsoft.com/office/powerpoint/2010/main" val="3258766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942C25-D6C0-BF40-8954-9AE97E75E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20" y="477331"/>
            <a:ext cx="11839560" cy="5903337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201298" y="477331"/>
            <a:ext cx="7170008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After adding my collaborator, it will show my permissions now under the video before I save.</a:t>
            </a:r>
          </a:p>
        </p:txBody>
      </p:sp>
    </p:spTree>
    <p:extLst>
      <p:ext uri="{BB962C8B-B14F-4D97-AF65-F5344CB8AC3E}">
        <p14:creationId xmlns:p14="http://schemas.microsoft.com/office/powerpoint/2010/main" val="234932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E0687-46B2-5C47-B937-4C70BB990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51" y="440151"/>
            <a:ext cx="11988697" cy="5977698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201298" y="477331"/>
            <a:ext cx="7170008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Notice that before I can publish, I have to click “Save”.</a:t>
            </a:r>
          </a:p>
        </p:txBody>
      </p:sp>
    </p:spTree>
    <p:extLst>
      <p:ext uri="{BB962C8B-B14F-4D97-AF65-F5344CB8AC3E}">
        <p14:creationId xmlns:p14="http://schemas.microsoft.com/office/powerpoint/2010/main" val="1230130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7FAA88-BB18-254D-B724-F7F975807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9" y="477331"/>
            <a:ext cx="11839562" cy="5903338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201298" y="477331"/>
            <a:ext cx="7170008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After clicking “save”, it will notify me…and now I can publish my content.</a:t>
            </a:r>
          </a:p>
        </p:txBody>
      </p:sp>
    </p:spTree>
    <p:extLst>
      <p:ext uri="{BB962C8B-B14F-4D97-AF65-F5344CB8AC3E}">
        <p14:creationId xmlns:p14="http://schemas.microsoft.com/office/powerpoint/2010/main" val="129400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42F066-0142-5D49-A743-035167B45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74" y="432882"/>
            <a:ext cx="12017852" cy="59922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69B6B9-2794-4590-AF66-D2D280282881}"/>
              </a:ext>
            </a:extLst>
          </p:cNvPr>
          <p:cNvSpPr txBox="1"/>
          <p:nvPr/>
        </p:nvSpPr>
        <p:spPr>
          <a:xfrm>
            <a:off x="2913489" y="3775572"/>
            <a:ext cx="3831771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Here is where you find Kaltura in your ICON course site.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0D01F70-1EF5-4CDB-BF41-7C9F121C6E8E}"/>
              </a:ext>
            </a:extLst>
          </p:cNvPr>
          <p:cNvSpPr/>
          <p:nvPr/>
        </p:nvSpPr>
        <p:spPr>
          <a:xfrm>
            <a:off x="1870275" y="4054475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C79DC9-1DDF-7F43-8FB1-23DB4AD3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81" y="508507"/>
            <a:ext cx="11777037" cy="5872162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429399" y="305879"/>
            <a:ext cx="3956864" cy="483209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I choose “Publish”, all of my “Media Gallery” options will appear.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 check off which course(s) I want the media in.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And I must click “Save” again.</a:t>
            </a:r>
          </a:p>
        </p:txBody>
      </p:sp>
    </p:spTree>
    <p:extLst>
      <p:ext uri="{BB962C8B-B14F-4D97-AF65-F5344CB8AC3E}">
        <p14:creationId xmlns:p14="http://schemas.microsoft.com/office/powerpoint/2010/main" val="687506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7A2A80-A93D-3B47-9E0B-ABEF9A14F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20" y="438689"/>
            <a:ext cx="11994559" cy="598062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729436" y="2334704"/>
            <a:ext cx="3556814" cy="181588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It will update me again, then show me where my video was published.</a:t>
            </a:r>
          </a:p>
        </p:txBody>
      </p:sp>
      <p:sp>
        <p:nvSpPr>
          <p:cNvPr id="8" name="Arrow: Left 1">
            <a:extLst>
              <a:ext uri="{FF2B5EF4-FFF2-40B4-BE49-F238E27FC236}">
                <a16:creationId xmlns:a16="http://schemas.microsoft.com/office/drawing/2014/main" id="{278C1E7A-4340-3546-8FF3-EEE20D22CC8E}"/>
              </a:ext>
            </a:extLst>
          </p:cNvPr>
          <p:cNvSpPr/>
          <p:nvPr/>
        </p:nvSpPr>
        <p:spPr>
          <a:xfrm rot="14123253">
            <a:off x="3651612" y="4854069"/>
            <a:ext cx="976115" cy="484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47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E8767E-2BB6-4644-9AC8-CCF82B578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59" y="467229"/>
            <a:ext cx="11880081" cy="592354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6721197" y="467229"/>
            <a:ext cx="3556814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Let’s take a look at some setting options!</a:t>
            </a:r>
          </a:p>
        </p:txBody>
      </p:sp>
      <p:sp>
        <p:nvSpPr>
          <p:cNvPr id="8" name="Arrow: Left 1">
            <a:extLst>
              <a:ext uri="{FF2B5EF4-FFF2-40B4-BE49-F238E27FC236}">
                <a16:creationId xmlns:a16="http://schemas.microsoft.com/office/drawing/2014/main" id="{278C1E7A-4340-3546-8FF3-EEE20D22CC8E}"/>
              </a:ext>
            </a:extLst>
          </p:cNvPr>
          <p:cNvSpPr/>
          <p:nvPr/>
        </p:nvSpPr>
        <p:spPr>
          <a:xfrm rot="14123253">
            <a:off x="10266725" y="1553656"/>
            <a:ext cx="976115" cy="484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4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Kaltura Settings Walkthrough | No Audio">
            <a:hlinkClick r:id="" action="ppaction://media"/>
            <a:extLst>
              <a:ext uri="{FF2B5EF4-FFF2-40B4-BE49-F238E27FC236}">
                <a16:creationId xmlns:a16="http://schemas.microsoft.com/office/drawing/2014/main" id="{7F1C8863-1278-6A41-9F8E-D58671760E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340" y="178593"/>
            <a:ext cx="11557319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3BFF3-46CF-7346-8F1F-24CA8558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64" t="23214" r="161" b="27122"/>
          <a:stretch/>
        </p:blipFill>
        <p:spPr>
          <a:xfrm>
            <a:off x="420648" y="666554"/>
            <a:ext cx="11350704" cy="55248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31341" y="3731753"/>
            <a:ext cx="5557926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Let’s look at how to make a Video Quiz!</a:t>
            </a: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7221194" y="3904987"/>
            <a:ext cx="2820988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Kaltura Video Quiz Example">
            <a:hlinkClick r:id="" action="ppaction://media"/>
            <a:extLst>
              <a:ext uri="{FF2B5EF4-FFF2-40B4-BE49-F238E27FC236}">
                <a16:creationId xmlns:a16="http://schemas.microsoft.com/office/drawing/2014/main" id="{B6E45790-E3DC-E940-9713-0E1B6E6939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360" y="146543"/>
            <a:ext cx="11671279" cy="6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E27A-E8AC-436D-A79F-F4DCDD3E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/>
              </a:rPr>
              <a:t>concierge service in the LMC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DEEE-8CF0-4152-B0C5-05FE1F2A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  <a:buFont typeface="Gill Sans MT" panose="020B0604020202020204" pitchFamily="34" charset="0"/>
              <a:buChar char="–"/>
            </a:pPr>
            <a:endParaRPr lang="en-US" sz="2800"/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2"/>
              </a:rPr>
              <a:t>Claire-frances@uiowa.edu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3"/>
              </a:rPr>
              <a:t>Nicole-metzger@uiowa.edu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4"/>
              </a:rPr>
              <a:t>Lauren-kelley@uiowa.edu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,Sans-Serif" panose="020B0604020202020204" pitchFamily="34" charset="0"/>
            </a:pPr>
            <a:r>
              <a:rPr lang="en-US" sz="2800">
                <a:ea typeface="+mn-lt"/>
                <a:cs typeface="+mn-lt"/>
                <a:hlinkClick r:id="rId5"/>
              </a:rPr>
              <a:t>Braeden-jones@uiowa.edu</a:t>
            </a:r>
            <a:r>
              <a:rPr lang="en-US" sz="2800">
                <a:ea typeface="+mn-lt"/>
                <a:cs typeface="+mn-lt"/>
              </a:rPr>
              <a:t> 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13958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449B-C34F-4D84-834A-61415C90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00099"/>
            <a:ext cx="10178322" cy="1492132"/>
          </a:xfrm>
        </p:spPr>
        <p:txBody>
          <a:bodyPr/>
          <a:lstStyle/>
          <a:p>
            <a:r>
              <a:rPr lang="en-US"/>
              <a:t>What's next this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E966-D4B2-448E-80E4-F8C409D1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83620"/>
            <a:ext cx="10178322" cy="3593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Tuesday</a:t>
            </a:r>
          </a:p>
          <a:p>
            <a:pPr lvl="1"/>
            <a:r>
              <a:rPr lang="en-US" sz="2400" dirty="0"/>
              <a:t>1:30PM, Makerspace Play Place: Come ask us questions or play around with new technology!</a:t>
            </a:r>
          </a:p>
          <a:p>
            <a:r>
              <a:rPr lang="en-US" sz="2800" dirty="0"/>
              <a:t>Wednesday</a:t>
            </a:r>
          </a:p>
          <a:p>
            <a:pPr lvl="1"/>
            <a:r>
              <a:rPr lang="en-US" sz="2400" dirty="0"/>
              <a:t>10:00AM, Microsoft Teams!</a:t>
            </a:r>
          </a:p>
          <a:p>
            <a:r>
              <a:rPr lang="en-US" sz="2800" dirty="0"/>
              <a:t>Thursday</a:t>
            </a:r>
          </a:p>
          <a:p>
            <a:pPr lvl="1"/>
            <a:r>
              <a:rPr lang="en-US" sz="2400" dirty="0"/>
              <a:t>1:30PM, </a:t>
            </a:r>
            <a:r>
              <a:rPr lang="en-US" sz="2400" dirty="0" err="1"/>
              <a:t>Proctorio</a:t>
            </a:r>
            <a:r>
              <a:rPr lang="en-US" sz="2400" dirty="0"/>
              <a:t> and </a:t>
            </a:r>
            <a:r>
              <a:rPr lang="en-US" sz="2400" dirty="0" err="1"/>
              <a:t>Respondus</a:t>
            </a:r>
            <a:r>
              <a:rPr lang="en-US" sz="2400" dirty="0"/>
              <a:t> Monitor </a:t>
            </a:r>
          </a:p>
        </p:txBody>
      </p:sp>
    </p:spTree>
    <p:extLst>
      <p:ext uri="{BB962C8B-B14F-4D97-AF65-F5344CB8AC3E}">
        <p14:creationId xmlns:p14="http://schemas.microsoft.com/office/powerpoint/2010/main" val="391679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42F066-0142-5D49-A743-035167B45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7" r="77111"/>
          <a:stretch/>
        </p:blipFill>
        <p:spPr>
          <a:xfrm>
            <a:off x="137351" y="575172"/>
            <a:ext cx="2762915" cy="5992235"/>
          </a:xfr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60D01F70-1EF5-4CDB-BF41-7C9F121C6E8E}"/>
              </a:ext>
            </a:extLst>
          </p:cNvPr>
          <p:cNvSpPr/>
          <p:nvPr/>
        </p:nvSpPr>
        <p:spPr>
          <a:xfrm rot="1542467">
            <a:off x="1697280" y="4451381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8">
            <a:extLst>
              <a:ext uri="{FF2B5EF4-FFF2-40B4-BE49-F238E27FC236}">
                <a16:creationId xmlns:a16="http://schemas.microsoft.com/office/drawing/2014/main" id="{EBFAC2AA-6A14-8843-972F-39DB5CC947D2}"/>
              </a:ext>
            </a:extLst>
          </p:cNvPr>
          <p:cNvSpPr/>
          <p:nvPr/>
        </p:nvSpPr>
        <p:spPr>
          <a:xfrm rot="20656077">
            <a:off x="1956133" y="3781500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F899C-553B-B741-966C-DA200CD2B8E4}"/>
              </a:ext>
            </a:extLst>
          </p:cNvPr>
          <p:cNvSpPr txBox="1"/>
          <p:nvPr/>
        </p:nvSpPr>
        <p:spPr>
          <a:xfrm>
            <a:off x="4028301" y="345989"/>
            <a:ext cx="6820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Gill Sans MT" panose="020B0502020104020203" pitchFamily="34" charset="77"/>
              </a:rPr>
              <a:t>WHAT’S THE DEAL?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1D0B6-115E-B344-BE41-B6153F79CBEF}"/>
              </a:ext>
            </a:extLst>
          </p:cNvPr>
          <p:cNvSpPr txBox="1"/>
          <p:nvPr/>
        </p:nvSpPr>
        <p:spPr>
          <a:xfrm>
            <a:off x="3435175" y="1729946"/>
            <a:ext cx="7414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the difference between My Media and Media Gallery? </a:t>
            </a:r>
          </a:p>
          <a:p>
            <a:endParaRPr lang="en-US" sz="3200" dirty="0"/>
          </a:p>
          <a:p>
            <a:r>
              <a:rPr lang="en-US" sz="3200" dirty="0"/>
              <a:t>Are they both connected to Kaltura?</a:t>
            </a:r>
          </a:p>
        </p:txBody>
      </p:sp>
    </p:spTree>
    <p:extLst>
      <p:ext uri="{BB962C8B-B14F-4D97-AF65-F5344CB8AC3E}">
        <p14:creationId xmlns:p14="http://schemas.microsoft.com/office/powerpoint/2010/main" val="148546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42F066-0142-5D49-A743-035167B45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7" r="77111"/>
          <a:stretch/>
        </p:blipFill>
        <p:spPr>
          <a:xfrm>
            <a:off x="137351" y="575172"/>
            <a:ext cx="2762915" cy="5992235"/>
          </a:xfr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60D01F70-1EF5-4CDB-BF41-7C9F121C6E8E}"/>
              </a:ext>
            </a:extLst>
          </p:cNvPr>
          <p:cNvSpPr/>
          <p:nvPr/>
        </p:nvSpPr>
        <p:spPr>
          <a:xfrm rot="1542467">
            <a:off x="1697280" y="4451381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8">
            <a:extLst>
              <a:ext uri="{FF2B5EF4-FFF2-40B4-BE49-F238E27FC236}">
                <a16:creationId xmlns:a16="http://schemas.microsoft.com/office/drawing/2014/main" id="{EBFAC2AA-6A14-8843-972F-39DB5CC947D2}"/>
              </a:ext>
            </a:extLst>
          </p:cNvPr>
          <p:cNvSpPr/>
          <p:nvPr/>
        </p:nvSpPr>
        <p:spPr>
          <a:xfrm rot="20656077">
            <a:off x="1956133" y="3781500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F899C-553B-B741-966C-DA200CD2B8E4}"/>
              </a:ext>
            </a:extLst>
          </p:cNvPr>
          <p:cNvSpPr txBox="1"/>
          <p:nvPr/>
        </p:nvSpPr>
        <p:spPr>
          <a:xfrm>
            <a:off x="4028301" y="345989"/>
            <a:ext cx="6820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Gill Sans MT" panose="020B0502020104020203" pitchFamily="34" charset="77"/>
              </a:rPr>
              <a:t>WHAT’S THE DEAL?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1D0B6-115E-B344-BE41-B6153F79CBEF}"/>
              </a:ext>
            </a:extLst>
          </p:cNvPr>
          <p:cNvSpPr txBox="1"/>
          <p:nvPr/>
        </p:nvSpPr>
        <p:spPr>
          <a:xfrm>
            <a:off x="3435175" y="1729946"/>
            <a:ext cx="7414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the difference between My Media and Media Gallery?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My Media = Your user account/Hawk ID media specific to you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Media Gallery = The content published to a specific course site</a:t>
            </a:r>
          </a:p>
        </p:txBody>
      </p:sp>
    </p:spTree>
    <p:extLst>
      <p:ext uri="{BB962C8B-B14F-4D97-AF65-F5344CB8AC3E}">
        <p14:creationId xmlns:p14="http://schemas.microsoft.com/office/powerpoint/2010/main" val="332002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42F066-0142-5D49-A743-035167B45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7" r="77111"/>
          <a:stretch/>
        </p:blipFill>
        <p:spPr>
          <a:xfrm>
            <a:off x="137351" y="575172"/>
            <a:ext cx="2762915" cy="5992235"/>
          </a:xfr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60D01F70-1EF5-4CDB-BF41-7C9F121C6E8E}"/>
              </a:ext>
            </a:extLst>
          </p:cNvPr>
          <p:cNvSpPr/>
          <p:nvPr/>
        </p:nvSpPr>
        <p:spPr>
          <a:xfrm rot="1542467">
            <a:off x="1697280" y="4451381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8">
            <a:extLst>
              <a:ext uri="{FF2B5EF4-FFF2-40B4-BE49-F238E27FC236}">
                <a16:creationId xmlns:a16="http://schemas.microsoft.com/office/drawing/2014/main" id="{EBFAC2AA-6A14-8843-972F-39DB5CC947D2}"/>
              </a:ext>
            </a:extLst>
          </p:cNvPr>
          <p:cNvSpPr/>
          <p:nvPr/>
        </p:nvSpPr>
        <p:spPr>
          <a:xfrm rot="20656077">
            <a:off x="1956133" y="3781500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F899C-553B-B741-966C-DA200CD2B8E4}"/>
              </a:ext>
            </a:extLst>
          </p:cNvPr>
          <p:cNvSpPr txBox="1"/>
          <p:nvPr/>
        </p:nvSpPr>
        <p:spPr>
          <a:xfrm>
            <a:off x="4028301" y="345989"/>
            <a:ext cx="6820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Gill Sans MT" panose="020B0502020104020203" pitchFamily="34" charset="77"/>
              </a:rPr>
              <a:t>WHAT’S THE DEAL?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1D0B6-115E-B344-BE41-B6153F79CBEF}"/>
              </a:ext>
            </a:extLst>
          </p:cNvPr>
          <p:cNvSpPr txBox="1"/>
          <p:nvPr/>
        </p:nvSpPr>
        <p:spPr>
          <a:xfrm>
            <a:off x="3435175" y="1729946"/>
            <a:ext cx="7414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Are they both connected to Kaltura?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Yes, they are both connected to Kaltura.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are separated so you can easily view what is added to a course site.</a:t>
            </a:r>
          </a:p>
        </p:txBody>
      </p:sp>
    </p:spTree>
    <p:extLst>
      <p:ext uri="{BB962C8B-B14F-4D97-AF65-F5344CB8AC3E}">
        <p14:creationId xmlns:p14="http://schemas.microsoft.com/office/powerpoint/2010/main" val="158160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7B71CD-CCA9-6B43-88AF-551FE5461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17" y="528637"/>
            <a:ext cx="11633765" cy="5800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E49B5-5C5E-4C88-8A9A-BEF80C103185}"/>
              </a:ext>
            </a:extLst>
          </p:cNvPr>
          <p:cNvSpPr txBox="1"/>
          <p:nvPr/>
        </p:nvSpPr>
        <p:spPr>
          <a:xfrm>
            <a:off x="4731630" y="3286124"/>
            <a:ext cx="3831771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Click “+ Add New” to start making content.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86417F7-C723-4327-9752-551D5C320625}"/>
              </a:ext>
            </a:extLst>
          </p:cNvPr>
          <p:cNvSpPr/>
          <p:nvPr/>
        </p:nvSpPr>
        <p:spPr>
          <a:xfrm rot="8341475">
            <a:off x="8602801" y="2681120"/>
            <a:ext cx="979714" cy="486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8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83BFF3-46CF-7346-8F1F-24CA8558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64" t="23214" r="161" b="27122"/>
          <a:stretch/>
        </p:blipFill>
        <p:spPr>
          <a:xfrm>
            <a:off x="420648" y="666554"/>
            <a:ext cx="11350704" cy="5524891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1459593" y="3022147"/>
            <a:ext cx="4891314" cy="95410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Option 1 is to add a video from YouTube.</a:t>
            </a:r>
            <a:endParaRPr lang="en-US" dirty="0"/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C129F6-850E-4801-B462-EF63B4E8D8EB}"/>
              </a:ext>
            </a:extLst>
          </p:cNvPr>
          <p:cNvSpPr/>
          <p:nvPr/>
        </p:nvSpPr>
        <p:spPr>
          <a:xfrm>
            <a:off x="7194550" y="2218933"/>
            <a:ext cx="2820988" cy="616857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12DA87-6925-494F-952D-D27986A08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3" y="565188"/>
            <a:ext cx="11487153" cy="5727623"/>
          </a:xfr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5711361-3124-448B-894D-8A8C6BEB2498}"/>
              </a:ext>
            </a:extLst>
          </p:cNvPr>
          <p:cNvSpPr txBox="1"/>
          <p:nvPr/>
        </p:nvSpPr>
        <p:spPr>
          <a:xfrm>
            <a:off x="5464644" y="4130289"/>
            <a:ext cx="5130619" cy="138499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Clicking ”YouTube" prompts a screen where you can paste a link to a YouTube video.</a:t>
            </a:r>
          </a:p>
        </p:txBody>
      </p:sp>
    </p:spTree>
    <p:extLst>
      <p:ext uri="{BB962C8B-B14F-4D97-AF65-F5344CB8AC3E}">
        <p14:creationId xmlns:p14="http://schemas.microsoft.com/office/powerpoint/2010/main" val="8685352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1FA92CDA05BD4195875A726CBEBDE4" ma:contentTypeVersion="10" ma:contentTypeDescription="Create a new document." ma:contentTypeScope="" ma:versionID="946a50bc99544ee8ad252b705185b511">
  <xsd:schema xmlns:xsd="http://www.w3.org/2001/XMLSchema" xmlns:xs="http://www.w3.org/2001/XMLSchema" xmlns:p="http://schemas.microsoft.com/office/2006/metadata/properties" xmlns:ns2="7e674529-bb4e-4c0b-86ec-910d99a0b68d" xmlns:ns3="9ee70a81-a48a-447c-874b-bbff4f28d159" targetNamespace="http://schemas.microsoft.com/office/2006/metadata/properties" ma:root="true" ma:fieldsID="5a8a5bd2aaad1b6ceb807dc593c9bfab" ns2:_="" ns3:_="">
    <xsd:import namespace="7e674529-bb4e-4c0b-86ec-910d99a0b68d"/>
    <xsd:import namespace="9ee70a81-a48a-447c-874b-bbff4f28d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74529-bb4e-4c0b-86ec-910d99a0b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70a81-a48a-447c-874b-bbff4f28d1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e70a81-a48a-447c-874b-bbff4f28d15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C1A384-6734-4CDF-A7AF-3468DEA449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779145-1C12-4996-8041-24E22265A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74529-bb4e-4c0b-86ec-910d99a0b68d"/>
    <ds:schemaRef ds:uri="9ee70a81-a48a-447c-874b-bbff4f28d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755F0E-6FD8-4BFF-B550-FFA59A168D67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7e674529-bb4e-4c0b-86ec-910d99a0b68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ee70a81-a48a-447c-874b-bbff4f28d1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711</Words>
  <Application>Microsoft Macintosh PowerPoint</Application>
  <PresentationFormat>Widescreen</PresentationFormat>
  <Paragraphs>73</Paragraphs>
  <Slides>37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Arial,Sans-Serif</vt:lpstr>
      <vt:lpstr>Calibri</vt:lpstr>
      <vt:lpstr>Gill Sans MT</vt:lpstr>
      <vt:lpstr>Impact</vt:lpstr>
      <vt:lpstr>Badge</vt:lpstr>
      <vt:lpstr>My Media/ Kaltura workshop</vt:lpstr>
      <vt:lpstr>Goals for today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concierge service in the LMC</vt:lpstr>
      <vt:lpstr>What's next this week?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Media/ Kaltura workshop</dc:title>
  <dc:creator>Kelley, Lauren</dc:creator>
  <cp:lastModifiedBy>Kelley, Lauren</cp:lastModifiedBy>
  <cp:revision>1</cp:revision>
  <dcterms:created xsi:type="dcterms:W3CDTF">2020-07-13T21:54:43Z</dcterms:created>
  <dcterms:modified xsi:type="dcterms:W3CDTF">2020-07-14T02:23:50Z</dcterms:modified>
</cp:coreProperties>
</file>