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8b70a1dde2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8b70a1dde2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8b70a1dde2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8b70a1dde2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8b70a1dde2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8b70a1dde2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8b70a1dde2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8b70a1dde2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b70a1dde2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b70a1dde2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 collaboration: Outlook groups</a:t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295400"/>
            <a:ext cx="8839200" cy="32844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 collaboration: Outlook groups</a:t>
            </a:r>
            <a:endParaRPr/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84675" y="1162725"/>
            <a:ext cx="5374659" cy="38209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fostering-community-fail: group work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Doing this successfully probably requires very thoughtful consideration how whether deadlines are spaced out in such a way that students are likely to be roughly in the same place in the course...… </a:t>
            </a:r>
            <a:endParaRPr/>
          </a:p>
        </p:txBody>
      </p:sp>
      <p:pic>
        <p:nvPicPr>
          <p:cNvPr id="68" name="Google Shape;6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23227" y="2268775"/>
            <a:ext cx="5097551" cy="2408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Fostering community:</a:t>
            </a:r>
            <a:endParaRPr/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What I achieved/completed from last week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(Can include personal matters, can be academic unrelated to our lab)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What my goals for this week are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What are my internal / external blocks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Favorite ICON tool: discussion boards</a:t>
            </a:r>
            <a:endParaRPr/>
          </a:p>
        </p:txBody>
      </p:sp>
      <p:sp>
        <p:nvSpPr>
          <p:cNvPr id="80" name="Google Shape;80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Students felt comfortable asking questions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Very specific ways of engaging with others’ posts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Mini “like” competitions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How to get more original posts:</a:t>
            </a:r>
            <a:br>
              <a:rPr lang="en"/>
            </a:br>
            <a:endParaRPr/>
          </a:p>
        </p:txBody>
      </p:sp>
      <p:pic>
        <p:nvPicPr>
          <p:cNvPr id="81" name="Google Shape;8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05075" y="2670663"/>
            <a:ext cx="3933825" cy="1933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