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4" r:id="rId4"/>
  </p:sldMasterIdLst>
  <p:notesMasterIdLst>
    <p:notesMasterId r:id="rId17"/>
  </p:notesMasterIdLst>
  <p:sldIdLst>
    <p:sldId id="256" r:id="rId5"/>
    <p:sldId id="272" r:id="rId6"/>
    <p:sldId id="285" r:id="rId7"/>
    <p:sldId id="277" r:id="rId8"/>
    <p:sldId id="263" r:id="rId9"/>
    <p:sldId id="264" r:id="rId10"/>
    <p:sldId id="265" r:id="rId11"/>
    <p:sldId id="279" r:id="rId12"/>
    <p:sldId id="267" r:id="rId13"/>
    <p:sldId id="269" r:id="rId14"/>
    <p:sldId id="271" r:id="rId15"/>
    <p:sldId id="28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59A807-F2BE-31A0-E968-352BA716CA07}" v="10" dt="2020-06-01T18:58:55.542"/>
    <p1510:client id="{3E548C6C-9130-6C1E-5D06-5D8A4B8B09C6}" v="49" dt="2020-05-26T14:12:47.754"/>
    <p1510:client id="{51ED6E47-1D81-AFD7-992F-40314873DE57}" v="391" dt="2020-05-25T19:18:33.472"/>
    <p1510:client id="{567F6006-8987-EDE7-7702-9C4355F897D9}" v="2771" dt="2020-05-25T21:22:19.199"/>
    <p1510:client id="{EDC9A0D7-DFE8-C345-FA1E-6B75D30F754E}" v="14" dt="2020-05-26T15:20:31.391"/>
    <p1510:client id="{FB43BD83-2947-70FF-CB82-5A810B8CCA24}" v="1" dt="2020-05-26T14:29:04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747"/>
  </p:normalViewPr>
  <p:slideViewPr>
    <p:cSldViewPr snapToGrid="0" snapToObjects="1">
      <p:cViewPr>
        <p:scale>
          <a:sx n="90" d="100"/>
          <a:sy n="90" d="100"/>
        </p:scale>
        <p:origin x="-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, Claire" userId="S::cfrances@uiowa.edu::8d5b7eb6-afd1-4ef9-954c-2b07b5134527" providerId="AD" clId="Web-{51ED6E47-1D81-AFD7-992F-40314873DE57}"/>
    <pc:docChg chg="addSld delSld modSld addMainMaster delMainMaster">
      <pc:chgData name="Frances, Claire" userId="S::cfrances@uiowa.edu::8d5b7eb6-afd1-4ef9-954c-2b07b5134527" providerId="AD" clId="Web-{51ED6E47-1D81-AFD7-992F-40314873DE57}" dt="2020-05-25T19:18:33.472" v="406" actId="20577"/>
      <pc:docMkLst>
        <pc:docMk/>
      </pc:docMkLst>
      <pc:sldChg chg="addSp delSp modSp mod setBg modClrScheme setClrOvrMap chgLayout">
        <pc:chgData name="Frances, Claire" userId="S::cfrances@uiowa.edu::8d5b7eb6-afd1-4ef9-954c-2b07b5134527" providerId="AD" clId="Web-{51ED6E47-1D81-AFD7-992F-40314873DE57}" dt="2020-05-25T19:07:49.128" v="143"/>
        <pc:sldMkLst>
          <pc:docMk/>
          <pc:sldMk cId="1872473644" sldId="256"/>
        </pc:sldMkLst>
        <pc:spChg chg="mod ord">
          <ac:chgData name="Frances, Claire" userId="S::cfrances@uiowa.edu::8d5b7eb6-afd1-4ef9-954c-2b07b5134527" providerId="AD" clId="Web-{51ED6E47-1D81-AFD7-992F-40314873DE57}" dt="2020-05-25T19:07:49.128" v="143"/>
          <ac:spMkLst>
            <pc:docMk/>
            <pc:sldMk cId="1872473644" sldId="256"/>
            <ac:spMk id="2" creationId="{978FF3FE-1B68-804F-B6DA-18DE8443C3C7}"/>
          </ac:spMkLst>
        </pc:spChg>
        <pc:spChg chg="del mod ord">
          <ac:chgData name="Frances, Claire" userId="S::cfrances@uiowa.edu::8d5b7eb6-afd1-4ef9-954c-2b07b5134527" providerId="AD" clId="Web-{51ED6E47-1D81-AFD7-992F-40314873DE57}" dt="2020-05-25T19:07:35.707" v="139"/>
          <ac:spMkLst>
            <pc:docMk/>
            <pc:sldMk cId="1872473644" sldId="256"/>
            <ac:spMk id="3" creationId="{EDAC152C-741B-FB4E-85BB-42B5FBFC32E9}"/>
          </ac:spMkLst>
        </pc:spChg>
        <pc:spChg chg="add">
          <ac:chgData name="Frances, Claire" userId="S::cfrances@uiowa.edu::8d5b7eb6-afd1-4ef9-954c-2b07b5134527" providerId="AD" clId="Web-{51ED6E47-1D81-AFD7-992F-40314873DE57}" dt="2020-05-25T19:07:49.128" v="143"/>
          <ac:spMkLst>
            <pc:docMk/>
            <pc:sldMk cId="1872473644" sldId="256"/>
            <ac:spMk id="4" creationId="{8AACE35A-DD26-4C0E-81A5-8C18F739057F}"/>
          </ac:spMkLst>
        </pc:spChg>
        <pc:spChg chg="add">
          <ac:chgData name="Frances, Claire" userId="S::cfrances@uiowa.edu::8d5b7eb6-afd1-4ef9-954c-2b07b5134527" providerId="AD" clId="Web-{51ED6E47-1D81-AFD7-992F-40314873DE57}" dt="2020-05-25T19:07:49.128" v="143"/>
          <ac:spMkLst>
            <pc:docMk/>
            <pc:sldMk cId="1872473644" sldId="256"/>
            <ac:spMk id="5" creationId="{B9E871BE-68DD-43BE-B3DB-E11D2B5402F3}"/>
          </ac:spMkLst>
        </pc:spChg>
        <pc:spChg chg="add">
          <ac:chgData name="Frances, Claire" userId="S::cfrances@uiowa.edu::8d5b7eb6-afd1-4ef9-954c-2b07b5134527" providerId="AD" clId="Web-{51ED6E47-1D81-AFD7-992F-40314873DE57}" dt="2020-05-25T19:07:49.128" v="143"/>
          <ac:spMkLst>
            <pc:docMk/>
            <pc:sldMk cId="1872473644" sldId="256"/>
            <ac:spMk id="6" creationId="{19C71155-FE2E-4DAD-A34B-04706245E369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7:49.097" v="142"/>
          <ac:spMkLst>
            <pc:docMk/>
            <pc:sldMk cId="1872473644" sldId="256"/>
            <ac:spMk id="7" creationId="{15384613-A493-4A01-873E-5BD3769D1AE8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7:49.097" v="142"/>
          <ac:spMkLst>
            <pc:docMk/>
            <pc:sldMk cId="1872473644" sldId="256"/>
            <ac:spMk id="9" creationId="{34336F18-80E9-4DFA-9C2E-3F85614720EA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7:49.097" v="142"/>
          <ac:spMkLst>
            <pc:docMk/>
            <pc:sldMk cId="1872473644" sldId="256"/>
            <ac:spMk id="11" creationId="{9D293054-EC89-4CF2-AAEF-B38981E92343}"/>
          </ac:spMkLst>
        </pc:spChg>
      </pc:sldChg>
      <pc:sldChg chg="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1077066028" sldId="262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077066028" sldId="262"/>
            <ac:spMk id="2" creationId="{B2529C2B-4260-3741-967D-D273638EBA0B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077066028" sldId="262"/>
            <ac:spMk id="3" creationId="{B51E9B85-21A9-8046-91D2-90656E0651A7}"/>
          </ac:spMkLst>
        </pc:spChg>
      </pc:sldChg>
      <pc:sldChg chg="addSp delSp 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2262655905" sldId="263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2262655905" sldId="263"/>
            <ac:spMk id="2" creationId="{D7B194AC-F476-0243-8AE2-938DEF54082A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2262655905" sldId="263"/>
            <ac:spMk id="3" creationId="{CCBDEB7E-E142-FC4B-9C15-0B843FA2CC78}"/>
          </ac:spMkLst>
        </pc:spChg>
        <pc:picChg chg="add del mod">
          <ac:chgData name="Frances, Claire" userId="S::cfrances@uiowa.edu::8d5b7eb6-afd1-4ef9-954c-2b07b5134527" providerId="AD" clId="Web-{51ED6E47-1D81-AFD7-992F-40314873DE57}" dt="2020-05-25T18:32:47.878" v="1"/>
          <ac:picMkLst>
            <pc:docMk/>
            <pc:sldMk cId="2262655905" sldId="263"/>
            <ac:picMk id="4" creationId="{864F0BF4-F487-4EB3-A2FB-33F2E51ADCAB}"/>
          </ac:picMkLst>
        </pc:picChg>
      </pc:sldChg>
      <pc:sldChg chg="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3588505018" sldId="264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3588505018" sldId="264"/>
            <ac:spMk id="2" creationId="{44C82320-E3F0-4B4F-B3C1-28E3AF11FDE1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3588505018" sldId="264"/>
            <ac:spMk id="3" creationId="{C24923B3-AE48-9E4F-AD94-E60C3AE50415}"/>
          </ac:spMkLst>
        </pc:spChg>
      </pc:sldChg>
      <pc:sldChg chg="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399501282" sldId="265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399501282" sldId="265"/>
            <ac:spMk id="2" creationId="{A01D5071-95C4-EE45-9D0B-B0F8F63A9BE6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399501282" sldId="265"/>
            <ac:spMk id="3" creationId="{B0F21920-E36D-254D-A9E1-ADCCF7E8B50F}"/>
          </ac:spMkLst>
        </pc:spChg>
      </pc:sldChg>
      <pc:sldChg chg="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1593785020" sldId="266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593785020" sldId="266"/>
            <ac:spMk id="2" creationId="{DC7A0359-333C-ED42-BC5F-97D0EA2CCD71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593785020" sldId="266"/>
            <ac:spMk id="3" creationId="{535C3054-D1DA-5443-B087-915AD410DC0E}"/>
          </ac:spMkLst>
        </pc:spChg>
      </pc:sldChg>
      <pc:sldChg chg="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1874893522" sldId="267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874893522" sldId="267"/>
            <ac:spMk id="2" creationId="{179A6982-71D4-5145-AE7A-88EE3EF67868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874893522" sldId="267"/>
            <ac:spMk id="3" creationId="{BFF60F1E-516A-9845-BB87-60C9FFFDDA1A}"/>
          </ac:spMkLst>
        </pc:spChg>
      </pc:sldChg>
      <pc:sldChg chg="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2997472317" sldId="269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2997472317" sldId="269"/>
            <ac:spMk id="2" creationId="{81DF160A-622A-5648-93FB-9E1E507C1950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2997472317" sldId="269"/>
            <ac:spMk id="3" creationId="{B215E5F6-CDFB-5544-B73D-47CD0BA6457F}"/>
          </ac:spMkLst>
        </pc:spChg>
      </pc:sldChg>
      <pc:sldChg chg="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916565104" sldId="270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916565104" sldId="270"/>
            <ac:spMk id="2" creationId="{E20A0AD4-1785-DF42-9CA4-ACC5549AE63D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916565104" sldId="270"/>
            <ac:spMk id="3" creationId="{9D10817D-C6F4-C14F-80BE-E7050A407850}"/>
          </ac:spMkLst>
        </pc:spChg>
      </pc:sldChg>
      <pc:sldChg chg="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3025549162" sldId="271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3025549162" sldId="271"/>
            <ac:spMk id="2" creationId="{110B8F94-C112-7944-AF7F-557DF4BFD53B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3025549162" sldId="271"/>
            <ac:spMk id="3" creationId="{103A2C45-D43D-1244-9AF4-E673F1E27AFB}"/>
          </ac:spMkLst>
        </pc:spChg>
      </pc:sldChg>
      <pc:sldChg chg="addSp delSp modSp new mod setBg modClrScheme delDesignElem chgLayout">
        <pc:chgData name="Frances, Claire" userId="S::cfrances@uiowa.edu::8d5b7eb6-afd1-4ef9-954c-2b07b5134527" providerId="AD" clId="Web-{51ED6E47-1D81-AFD7-992F-40314873DE57}" dt="2020-05-25T19:02:02.644" v="135" actId="1076"/>
        <pc:sldMkLst>
          <pc:docMk/>
          <pc:sldMk cId="1983493418" sldId="272"/>
        </pc:sldMkLst>
        <pc:spChg chg="add del mod ord">
          <ac:chgData name="Frances, Claire" userId="S::cfrances@uiowa.edu::8d5b7eb6-afd1-4ef9-954c-2b07b5134527" providerId="AD" clId="Web-{51ED6E47-1D81-AFD7-992F-40314873DE57}" dt="2020-05-25T19:01:46.191" v="134"/>
          <ac:spMkLst>
            <pc:docMk/>
            <pc:sldMk cId="1983493418" sldId="272"/>
            <ac:spMk id="3" creationId="{E09AAD12-3A77-4A51-BE78-B911DCEE7819}"/>
          </ac:spMkLst>
        </pc:spChg>
        <pc:spChg chg="add del mod ord">
          <ac:chgData name="Frances, Claire" userId="S::cfrances@uiowa.edu::8d5b7eb6-afd1-4ef9-954c-2b07b5134527" providerId="AD" clId="Web-{51ED6E47-1D81-AFD7-992F-40314873DE57}" dt="2020-05-25T19:01:46.191" v="134"/>
          <ac:spMkLst>
            <pc:docMk/>
            <pc:sldMk cId="1983493418" sldId="272"/>
            <ac:spMk id="4" creationId="{5AB114B6-AC59-4F1E-ACE7-81A8FADACE8B}"/>
          </ac:spMkLst>
        </pc:spChg>
        <pc:spChg chg="add del mod ord">
          <ac:chgData name="Frances, Claire" userId="S::cfrances@uiowa.edu::8d5b7eb6-afd1-4ef9-954c-2b07b5134527" providerId="AD" clId="Web-{51ED6E47-1D81-AFD7-992F-40314873DE57}" dt="2020-05-25T19:01:46.191" v="134"/>
          <ac:spMkLst>
            <pc:docMk/>
            <pc:sldMk cId="1983493418" sldId="272"/>
            <ac:spMk id="5" creationId="{48C1A844-1145-4BB3-9110-A482F997DA09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1:28.019" v="130"/>
          <ac:spMkLst>
            <pc:docMk/>
            <pc:sldMk cId="1983493418" sldId="272"/>
            <ac:spMk id="7" creationId="{EE079F42-5C7A-44DD-9E9F-A34795A48F1B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1:28.019" v="130"/>
          <ac:spMkLst>
            <pc:docMk/>
            <pc:sldMk cId="1983493418" sldId="272"/>
            <ac:spMk id="9" creationId="{09777E15-6D68-4808-AD20-82EA7377F433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1:28.019" v="130"/>
          <ac:spMkLst>
            <pc:docMk/>
            <pc:sldMk cId="1983493418" sldId="272"/>
            <ac:spMk id="11" creationId="{CE79CAD8-9F7F-4756-BD12-8463CA4C6F5A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1:28.019" v="130"/>
          <ac:spMkLst>
            <pc:docMk/>
            <pc:sldMk cId="1983493418" sldId="272"/>
            <ac:spMk id="13" creationId="{A9923A21-5790-4667-B5C7-ADA793B49933}"/>
          </ac:spMkLst>
        </pc:spChg>
        <pc:picChg chg="add mod">
          <ac:chgData name="Frances, Claire" userId="S::cfrances@uiowa.edu::8d5b7eb6-afd1-4ef9-954c-2b07b5134527" providerId="AD" clId="Web-{51ED6E47-1D81-AFD7-992F-40314873DE57}" dt="2020-05-25T19:02:02.644" v="135" actId="1076"/>
          <ac:picMkLst>
            <pc:docMk/>
            <pc:sldMk cId="1983493418" sldId="272"/>
            <ac:picMk id="2" creationId="{14BF9EF7-67FF-4C78-B637-5753AC65C2BF}"/>
          </ac:picMkLst>
        </pc:picChg>
      </pc:sldChg>
      <pc:sldChg chg="addSp delSp modSp new add del mod setBg modClrScheme delDesignElem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1315923294" sldId="273"/>
        </pc:sldMkLst>
        <pc:spChg chg="del mod">
          <ac:chgData name="Frances, Claire" userId="S::cfrances@uiowa.edu::8d5b7eb6-afd1-4ef9-954c-2b07b5134527" providerId="AD" clId="Web-{51ED6E47-1D81-AFD7-992F-40314873DE57}" dt="2020-05-25T18:50:27.831" v="121"/>
          <ac:spMkLst>
            <pc:docMk/>
            <pc:sldMk cId="1315923294" sldId="273"/>
            <ac:spMk id="2" creationId="{FFDB9C55-6D93-41C5-8B92-FAD64C3FAACF}"/>
          </ac:spMkLst>
        </pc:spChg>
        <pc:spChg chg="del mod">
          <ac:chgData name="Frances, Claire" userId="S::cfrances@uiowa.edu::8d5b7eb6-afd1-4ef9-954c-2b07b5134527" providerId="AD" clId="Web-{51ED6E47-1D81-AFD7-992F-40314873DE57}" dt="2020-05-25T18:49:23.909" v="117"/>
          <ac:spMkLst>
            <pc:docMk/>
            <pc:sldMk cId="1315923294" sldId="273"/>
            <ac:spMk id="3" creationId="{A257198D-00F4-4E6A-85E7-FAC1C7E42AF7}"/>
          </ac:spMkLst>
        </pc:spChg>
        <pc:spChg chg="add del">
          <ac:chgData name="Frances, Claire" userId="S::cfrances@uiowa.edu::8d5b7eb6-afd1-4ef9-954c-2b07b5134527" providerId="AD" clId="Web-{51ED6E47-1D81-AFD7-992F-40314873DE57}" dt="2020-05-25T18:50:13.237" v="120"/>
          <ac:spMkLst>
            <pc:docMk/>
            <pc:sldMk cId="1315923294" sldId="273"/>
            <ac:spMk id="9" creationId="{1B0A7D14-7B67-4022-A8BE-1CCD4A0F1B06}"/>
          </ac:spMkLst>
        </pc:spChg>
        <pc:spChg chg="add del">
          <ac:chgData name="Frances, Claire" userId="S::cfrances@uiowa.edu::8d5b7eb6-afd1-4ef9-954c-2b07b5134527" providerId="AD" clId="Web-{51ED6E47-1D81-AFD7-992F-40314873DE57}" dt="2020-05-25T18:50:13.237" v="120"/>
          <ac:spMkLst>
            <pc:docMk/>
            <pc:sldMk cId="1315923294" sldId="273"/>
            <ac:spMk id="11" creationId="{AB09A9E8-BF27-4613-A775-071F082083A9}"/>
          </ac:spMkLst>
        </pc:spChg>
        <pc:spChg chg="add del">
          <ac:chgData name="Frances, Claire" userId="S::cfrances@uiowa.edu::8d5b7eb6-afd1-4ef9-954c-2b07b5134527" providerId="AD" clId="Web-{51ED6E47-1D81-AFD7-992F-40314873DE57}" dt="2020-05-25T18:50:13.237" v="120"/>
          <ac:spMkLst>
            <pc:docMk/>
            <pc:sldMk cId="1315923294" sldId="273"/>
            <ac:spMk id="13" creationId="{C3AFE299-6F79-44AF-9A77-2DC2DC1F8461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315923294" sldId="273"/>
            <ac:spMk id="18" creationId="{1B0A7D14-7B67-4022-A8BE-1CCD4A0F1B06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315923294" sldId="273"/>
            <ac:spMk id="20" creationId="{AB09A9E8-BF27-4613-A775-071F082083A9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315923294" sldId="273"/>
            <ac:spMk id="22" creationId="{C3AFE299-6F79-44AF-9A77-2DC2DC1F8461}"/>
          </ac:spMkLst>
        </pc:spChg>
        <pc:graphicFrameChg chg="add mod ord modGraphic">
          <ac:chgData name="Frances, Claire" userId="S::cfrances@uiowa.edu::8d5b7eb6-afd1-4ef9-954c-2b07b5134527" providerId="AD" clId="Web-{51ED6E47-1D81-AFD7-992F-40314873DE57}" dt="2020-05-25T19:00:54.331" v="129"/>
          <ac:graphicFrameMkLst>
            <pc:docMk/>
            <pc:sldMk cId="1315923294" sldId="273"/>
            <ac:graphicFrameMk id="5" creationId="{1373FBD5-7057-40B1-BBBB-28AFB3FD5562}"/>
          </ac:graphicFrameMkLst>
        </pc:graphicFrameChg>
      </pc:sldChg>
      <pc:sldChg chg="modSp del mod modClrScheme chgLayout">
        <pc:chgData name="Frances, Claire" userId="S::cfrances@uiowa.edu::8d5b7eb6-afd1-4ef9-954c-2b07b5134527" providerId="AD" clId="Web-{51ED6E47-1D81-AFD7-992F-40314873DE57}" dt="2020-05-25T19:08:05.675" v="144"/>
        <pc:sldMkLst>
          <pc:docMk/>
          <pc:sldMk cId="1493992232" sldId="275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493992232" sldId="275"/>
            <ac:spMk id="2" creationId="{18B3128F-55A9-BA42-8897-B6ADED01D950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493992232" sldId="275"/>
            <ac:spMk id="3" creationId="{C2884711-DEA3-DA4E-9C06-9C7E92954688}"/>
          </ac:spMkLst>
        </pc:spChg>
      </pc:sldChg>
      <pc:sldChg chg="modSp mod modClrScheme chgLayout">
        <pc:chgData name="Frances, Claire" userId="S::cfrances@uiowa.edu::8d5b7eb6-afd1-4ef9-954c-2b07b5134527" providerId="AD" clId="Web-{51ED6E47-1D81-AFD7-992F-40314873DE57}" dt="2020-05-25T19:00:54.331" v="129"/>
        <pc:sldMkLst>
          <pc:docMk/>
          <pc:sldMk cId="1226137954" sldId="276"/>
        </pc:sldMkLst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226137954" sldId="276"/>
            <ac:spMk id="2" creationId="{4EFE3CB6-F32C-2B48-8F64-1A304BFFE524}"/>
          </ac:spMkLst>
        </pc:spChg>
        <pc:spChg chg="mod ord">
          <ac:chgData name="Frances, Claire" userId="S::cfrances@uiowa.edu::8d5b7eb6-afd1-4ef9-954c-2b07b5134527" providerId="AD" clId="Web-{51ED6E47-1D81-AFD7-992F-40314873DE57}" dt="2020-05-25T19:00:54.331" v="129"/>
          <ac:spMkLst>
            <pc:docMk/>
            <pc:sldMk cId="1226137954" sldId="276"/>
            <ac:spMk id="3" creationId="{3A3D55D3-A884-DE48-B30F-78AF3CA148C7}"/>
          </ac:spMkLst>
        </pc:spChg>
      </pc:sldChg>
      <pc:sldChg chg="del">
        <pc:chgData name="Frances, Claire" userId="S::cfrances@uiowa.edu::8d5b7eb6-afd1-4ef9-954c-2b07b5134527" providerId="AD" clId="Web-{51ED6E47-1D81-AFD7-992F-40314873DE57}" dt="2020-05-25T19:00:00.863" v="125"/>
        <pc:sldMkLst>
          <pc:docMk/>
          <pc:sldMk cId="2268143986" sldId="277"/>
        </pc:sldMkLst>
      </pc:sldChg>
      <pc:sldChg chg="addSp delSp modSp new mod setBg">
        <pc:chgData name="Frances, Claire" userId="S::cfrances@uiowa.edu::8d5b7eb6-afd1-4ef9-954c-2b07b5134527" providerId="AD" clId="Web-{51ED6E47-1D81-AFD7-992F-40314873DE57}" dt="2020-05-25T19:12:55.660" v="351" actId="20577"/>
        <pc:sldMkLst>
          <pc:docMk/>
          <pc:sldMk cId="3836326192" sldId="277"/>
        </pc:sldMkLst>
        <pc:spChg chg="mod">
          <ac:chgData name="Frances, Claire" userId="S::cfrances@uiowa.edu::8d5b7eb6-afd1-4ef9-954c-2b07b5134527" providerId="AD" clId="Web-{51ED6E47-1D81-AFD7-992F-40314873DE57}" dt="2020-05-25T19:11:17.660" v="323"/>
          <ac:spMkLst>
            <pc:docMk/>
            <pc:sldMk cId="3836326192" sldId="277"/>
            <ac:spMk id="2" creationId="{58FBC912-4544-488A-8FDE-3276010D4167}"/>
          </ac:spMkLst>
        </pc:spChg>
        <pc:spChg chg="del mod">
          <ac:chgData name="Frances, Claire" userId="S::cfrances@uiowa.edu::8d5b7eb6-afd1-4ef9-954c-2b07b5134527" providerId="AD" clId="Web-{51ED6E47-1D81-AFD7-992F-40314873DE57}" dt="2020-05-25T19:11:17.660" v="323"/>
          <ac:spMkLst>
            <pc:docMk/>
            <pc:sldMk cId="3836326192" sldId="277"/>
            <ac:spMk id="3" creationId="{626BFD2E-1464-4FD0-BB8F-1E62262F8C3A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11:17.660" v="323"/>
          <ac:spMkLst>
            <pc:docMk/>
            <pc:sldMk cId="3836326192" sldId="277"/>
            <ac:spMk id="8" creationId="{A98AD482-27A4-454E-8A3A-84F73CBDA7E4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11:17.660" v="323"/>
          <ac:spMkLst>
            <pc:docMk/>
            <pc:sldMk cId="3836326192" sldId="277"/>
            <ac:spMk id="10" creationId="{322422E2-F15A-43AE-98F1-7210710B0EB8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11:17.660" v="323"/>
          <ac:spMkLst>
            <pc:docMk/>
            <pc:sldMk cId="3836326192" sldId="277"/>
            <ac:spMk id="12" creationId="{BDC8164B-5FC0-4CBD-B7AE-0CB8780FFCB3}"/>
          </ac:spMkLst>
        </pc:spChg>
        <pc:spChg chg="add mod">
          <ac:chgData name="Frances, Claire" userId="S::cfrances@uiowa.edu::8d5b7eb6-afd1-4ef9-954c-2b07b5134527" providerId="AD" clId="Web-{51ED6E47-1D81-AFD7-992F-40314873DE57}" dt="2020-05-25T19:12:55.660" v="351" actId="20577"/>
          <ac:spMkLst>
            <pc:docMk/>
            <pc:sldMk cId="3836326192" sldId="277"/>
            <ac:spMk id="15" creationId="{B3B3EB6B-E1E7-4B48-B9E5-299480ADFE59}"/>
          </ac:spMkLst>
        </pc:spChg>
        <pc:spChg chg="add">
          <ac:chgData name="Frances, Claire" userId="S::cfrances@uiowa.edu::8d5b7eb6-afd1-4ef9-954c-2b07b5134527" providerId="AD" clId="Web-{51ED6E47-1D81-AFD7-992F-40314873DE57}" dt="2020-05-25T19:11:17.660" v="323"/>
          <ac:spMkLst>
            <pc:docMk/>
            <pc:sldMk cId="3836326192" sldId="277"/>
            <ac:spMk id="18" creationId="{1B0A7D14-7B67-4022-A8BE-1CCD4A0F1B06}"/>
          </ac:spMkLst>
        </pc:spChg>
        <pc:spChg chg="add">
          <ac:chgData name="Frances, Claire" userId="S::cfrances@uiowa.edu::8d5b7eb6-afd1-4ef9-954c-2b07b5134527" providerId="AD" clId="Web-{51ED6E47-1D81-AFD7-992F-40314873DE57}" dt="2020-05-25T19:11:17.660" v="323"/>
          <ac:spMkLst>
            <pc:docMk/>
            <pc:sldMk cId="3836326192" sldId="277"/>
            <ac:spMk id="20" creationId="{AB09A9E8-BF27-4613-A775-071F082083A9}"/>
          </ac:spMkLst>
        </pc:spChg>
        <pc:spChg chg="add">
          <ac:chgData name="Frances, Claire" userId="S::cfrances@uiowa.edu::8d5b7eb6-afd1-4ef9-954c-2b07b5134527" providerId="AD" clId="Web-{51ED6E47-1D81-AFD7-992F-40314873DE57}" dt="2020-05-25T19:11:17.660" v="323"/>
          <ac:spMkLst>
            <pc:docMk/>
            <pc:sldMk cId="3836326192" sldId="277"/>
            <ac:spMk id="22" creationId="{C3AFE299-6F79-44AF-9A77-2DC2DC1F8461}"/>
          </ac:spMkLst>
        </pc:spChg>
        <pc:spChg chg="add del">
          <ac:chgData name="Frances, Claire" userId="S::cfrances@uiowa.edu::8d5b7eb6-afd1-4ef9-954c-2b07b5134527" providerId="AD" clId="Web-{51ED6E47-1D81-AFD7-992F-40314873DE57}" dt="2020-05-25T19:12:13.738" v="332"/>
          <ac:spMkLst>
            <pc:docMk/>
            <pc:sldMk cId="3836326192" sldId="277"/>
            <ac:spMk id="26" creationId="{51C77087-FB4C-45EF-88BD-53ED4D89BF2E}"/>
          </ac:spMkLst>
        </pc:spChg>
        <pc:graphicFrameChg chg="add mod">
          <ac:chgData name="Frances, Claire" userId="S::cfrances@uiowa.edu::8d5b7eb6-afd1-4ef9-954c-2b07b5134527" providerId="AD" clId="Web-{51ED6E47-1D81-AFD7-992F-40314873DE57}" dt="2020-05-25T19:12:47.863" v="349" actId="1076"/>
          <ac:graphicFrameMkLst>
            <pc:docMk/>
            <pc:sldMk cId="3836326192" sldId="277"/>
            <ac:graphicFrameMk id="14" creationId="{31AD395C-A626-45F2-9802-C7757497EA72}"/>
          </ac:graphicFrameMkLst>
        </pc:graphicFrameChg>
      </pc:sldChg>
      <pc:sldChg chg="modSp add del replId">
        <pc:chgData name="Frances, Claire" userId="S::cfrances@uiowa.edu::8d5b7eb6-afd1-4ef9-954c-2b07b5134527" providerId="AD" clId="Web-{51ED6E47-1D81-AFD7-992F-40314873DE57}" dt="2020-05-25T19:12:07.269" v="330"/>
        <pc:sldMkLst>
          <pc:docMk/>
          <pc:sldMk cId="185508699" sldId="278"/>
        </pc:sldMkLst>
        <pc:spChg chg="mod">
          <ac:chgData name="Frances, Claire" userId="S::cfrances@uiowa.edu::8d5b7eb6-afd1-4ef9-954c-2b07b5134527" providerId="AD" clId="Web-{51ED6E47-1D81-AFD7-992F-40314873DE57}" dt="2020-05-25T19:12:01.613" v="328" actId="1076"/>
          <ac:spMkLst>
            <pc:docMk/>
            <pc:sldMk cId="185508699" sldId="278"/>
            <ac:spMk id="26" creationId="{51C77087-FB4C-45EF-88BD-53ED4D89BF2E}"/>
          </ac:spMkLst>
        </pc:spChg>
      </pc:sldChg>
      <pc:sldChg chg="addSp delSp modSp new mod setBg modClrScheme chgLayout">
        <pc:chgData name="Frances, Claire" userId="S::cfrances@uiowa.edu::8d5b7eb6-afd1-4ef9-954c-2b07b5134527" providerId="AD" clId="Web-{51ED6E47-1D81-AFD7-992F-40314873DE57}" dt="2020-05-25T19:18:33.457" v="405" actId="20577"/>
        <pc:sldMkLst>
          <pc:docMk/>
          <pc:sldMk cId="2548824167" sldId="278"/>
        </pc:sldMkLst>
        <pc:spChg chg="mod ord">
          <ac:chgData name="Frances, Claire" userId="S::cfrances@uiowa.edu::8d5b7eb6-afd1-4ef9-954c-2b07b5134527" providerId="AD" clId="Web-{51ED6E47-1D81-AFD7-992F-40314873DE57}" dt="2020-05-25T19:18:33.457" v="405" actId="20577"/>
          <ac:spMkLst>
            <pc:docMk/>
            <pc:sldMk cId="2548824167" sldId="278"/>
            <ac:spMk id="2" creationId="{38D0771B-01A3-4802-BC43-594762B25E8D}"/>
          </ac:spMkLst>
        </pc:spChg>
        <pc:spChg chg="del mod ord">
          <ac:chgData name="Frances, Claire" userId="S::cfrances@uiowa.edu::8d5b7eb6-afd1-4ef9-954c-2b07b5134527" providerId="AD" clId="Web-{51ED6E47-1D81-AFD7-992F-40314873DE57}" dt="2020-05-25T19:18:18.988" v="403"/>
          <ac:spMkLst>
            <pc:docMk/>
            <pc:sldMk cId="2548824167" sldId="278"/>
            <ac:spMk id="3" creationId="{40A66116-C817-4396-865D-6634C154323B}"/>
          </ac:spMkLst>
        </pc:spChg>
        <pc:spChg chg="del mod ord">
          <ac:chgData name="Frances, Claire" userId="S::cfrances@uiowa.edu::8d5b7eb6-afd1-4ef9-954c-2b07b5134527" providerId="AD" clId="Web-{51ED6E47-1D81-AFD7-992F-40314873DE57}" dt="2020-05-25T19:17:45.613" v="395"/>
          <ac:spMkLst>
            <pc:docMk/>
            <pc:sldMk cId="2548824167" sldId="278"/>
            <ac:spMk id="4" creationId="{1E2D1BD5-EAA6-4905-A450-4E73A1B6D511}"/>
          </ac:spMkLst>
        </pc:spChg>
        <pc:spChg chg="add del mod">
          <ac:chgData name="Frances, Claire" userId="S::cfrances@uiowa.edu::8d5b7eb6-afd1-4ef9-954c-2b07b5134527" providerId="AD" clId="Web-{51ED6E47-1D81-AFD7-992F-40314873DE57}" dt="2020-05-25T19:18:13.785" v="402"/>
          <ac:spMkLst>
            <pc:docMk/>
            <pc:sldMk cId="2548824167" sldId="278"/>
            <ac:spMk id="6" creationId="{B20EF0CB-909D-4C3F-8BEA-42407E14A2CE}"/>
          </ac:spMkLst>
        </pc:spChg>
        <pc:spChg chg="add">
          <ac:chgData name="Frances, Claire" userId="S::cfrances@uiowa.edu::8d5b7eb6-afd1-4ef9-954c-2b07b5134527" providerId="AD" clId="Web-{51ED6E47-1D81-AFD7-992F-40314873DE57}" dt="2020-05-25T19:18:18.988" v="403"/>
          <ac:spMkLst>
            <pc:docMk/>
            <pc:sldMk cId="2548824167" sldId="278"/>
            <ac:spMk id="9" creationId="{D09F5552-39CF-49BE-9BA3-F2C2E97DD974}"/>
          </ac:spMkLst>
        </pc:spChg>
        <pc:spChg chg="add">
          <ac:chgData name="Frances, Claire" userId="S::cfrances@uiowa.edu::8d5b7eb6-afd1-4ef9-954c-2b07b5134527" providerId="AD" clId="Web-{51ED6E47-1D81-AFD7-992F-40314873DE57}" dt="2020-05-25T19:18:18.988" v="403"/>
          <ac:spMkLst>
            <pc:docMk/>
            <pc:sldMk cId="2548824167" sldId="278"/>
            <ac:spMk id="11" creationId="{6CCDD5D4-DC0E-4B2C-8B6B-FCAA00ECE04E}"/>
          </ac:spMkLst>
        </pc:spChg>
        <pc:spChg chg="add">
          <ac:chgData name="Frances, Claire" userId="S::cfrances@uiowa.edu::8d5b7eb6-afd1-4ef9-954c-2b07b5134527" providerId="AD" clId="Web-{51ED6E47-1D81-AFD7-992F-40314873DE57}" dt="2020-05-25T19:18:18.988" v="403"/>
          <ac:spMkLst>
            <pc:docMk/>
            <pc:sldMk cId="2548824167" sldId="278"/>
            <ac:spMk id="13" creationId="{1B0A7D14-7B67-4022-A8BE-1CCD4A0F1B06}"/>
          </ac:spMkLst>
        </pc:spChg>
        <pc:spChg chg="add">
          <ac:chgData name="Frances, Claire" userId="S::cfrances@uiowa.edu::8d5b7eb6-afd1-4ef9-954c-2b07b5134527" providerId="AD" clId="Web-{51ED6E47-1D81-AFD7-992F-40314873DE57}" dt="2020-05-25T19:18:18.988" v="403"/>
          <ac:spMkLst>
            <pc:docMk/>
            <pc:sldMk cId="2548824167" sldId="278"/>
            <ac:spMk id="15" creationId="{AB09A9E8-BF27-4613-A775-071F082083A9}"/>
          </ac:spMkLst>
        </pc:spChg>
        <pc:spChg chg="add">
          <ac:chgData name="Frances, Claire" userId="S::cfrances@uiowa.edu::8d5b7eb6-afd1-4ef9-954c-2b07b5134527" providerId="AD" clId="Web-{51ED6E47-1D81-AFD7-992F-40314873DE57}" dt="2020-05-25T19:18:18.988" v="403"/>
          <ac:spMkLst>
            <pc:docMk/>
            <pc:sldMk cId="2548824167" sldId="278"/>
            <ac:spMk id="17" creationId="{C3AFE299-6F79-44AF-9A77-2DC2DC1F8461}"/>
          </ac:spMkLst>
        </pc:spChg>
        <pc:graphicFrameChg chg="add">
          <ac:chgData name="Frances, Claire" userId="S::cfrances@uiowa.edu::8d5b7eb6-afd1-4ef9-954c-2b07b5134527" providerId="AD" clId="Web-{51ED6E47-1D81-AFD7-992F-40314873DE57}" dt="2020-05-25T19:18:18.988" v="403"/>
          <ac:graphicFrameMkLst>
            <pc:docMk/>
            <pc:sldMk cId="2548824167" sldId="278"/>
            <ac:graphicFrameMk id="5" creationId="{B9662B44-9173-4434-8678-547EC63AB5F1}"/>
          </ac:graphicFrameMkLst>
        </pc:graphicFrameChg>
      </pc:sldChg>
      <pc:sldChg chg="add del replId">
        <pc:chgData name="Frances, Claire" userId="S::cfrances@uiowa.edu::8d5b7eb6-afd1-4ef9-954c-2b07b5134527" providerId="AD" clId="Web-{51ED6E47-1D81-AFD7-992F-40314873DE57}" dt="2020-05-25T19:12:08.472" v="331"/>
        <pc:sldMkLst>
          <pc:docMk/>
          <pc:sldMk cId="3824397207" sldId="279"/>
        </pc:sldMkLst>
      </pc:sldChg>
      <pc:sldMasterChg chg="add del addSldLayout delSldLayout">
        <pc:chgData name="Frances, Claire" userId="S::cfrances@uiowa.edu::8d5b7eb6-afd1-4ef9-954c-2b07b5134527" providerId="AD" clId="Web-{51ED6E47-1D81-AFD7-992F-40314873DE57}" dt="2020-05-25T19:00:54.331" v="129"/>
        <pc:sldMasterMkLst>
          <pc:docMk/>
          <pc:sldMasterMk cId="2794831095" sldId="2147483834"/>
        </pc:sldMasterMkLst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847314540" sldId="2147483835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2535876807" sldId="2147483836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2253761642" sldId="2147483837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2682533092" sldId="2147483838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2467252279" sldId="2147483839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1956619794" sldId="2147483840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2167362487" sldId="2147483841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4182927319" sldId="2147483842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2577736291" sldId="2147483843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3179498110" sldId="2147483844"/>
          </pc:sldLayoutMkLst>
        </pc:sldLayoutChg>
        <pc:sldLayoutChg chg="add del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794831095" sldId="2147483834"/>
            <pc:sldLayoutMk cId="830195817" sldId="2147483845"/>
          </pc:sldLayoutMkLst>
        </pc:sldLayoutChg>
      </pc:sldMasterChg>
      <pc:sldMasterChg chg="add del addSldLayout delSldLayout modSldLayout">
        <pc:chgData name="Frances, Claire" userId="S::cfrances@uiowa.edu::8d5b7eb6-afd1-4ef9-954c-2b07b5134527" providerId="AD" clId="Web-{51ED6E47-1D81-AFD7-992F-40314873DE57}" dt="2020-05-25T19:00:54.331" v="129"/>
        <pc:sldMasterMkLst>
          <pc:docMk/>
          <pc:sldMasterMk cId="203706020" sldId="2147483846"/>
        </pc:sldMasterMkLst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315311398" sldId="2147483847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1036071519" sldId="2147483848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2726305603" sldId="2147483849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1202678201" sldId="2147483850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3204037339" sldId="2147483851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1575916934" sldId="2147483852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1731976778" sldId="2147483853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3119245359" sldId="2147483854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3943286448" sldId="2147483855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3281370223" sldId="2147483856"/>
          </pc:sldLayoutMkLst>
        </pc:sldLayoutChg>
        <pc:sldLayoutChg chg="add del mod replId">
          <pc:chgData name="Frances, Claire" userId="S::cfrances@uiowa.edu::8d5b7eb6-afd1-4ef9-954c-2b07b5134527" providerId="AD" clId="Web-{51ED6E47-1D81-AFD7-992F-40314873DE57}" dt="2020-05-25T19:00:54.331" v="129"/>
          <pc:sldLayoutMkLst>
            <pc:docMk/>
            <pc:sldMasterMk cId="203706020" sldId="2147483846"/>
            <pc:sldLayoutMk cId="3930696590" sldId="2147483857"/>
          </pc:sldLayoutMkLst>
        </pc:sldLayoutChg>
      </pc:sldMasterChg>
    </pc:docChg>
  </pc:docChgLst>
  <pc:docChgLst>
    <pc:chgData name="Frances, Claire" userId="8d5b7eb6-afd1-4ef9-954c-2b07b5134527" providerId="ADAL" clId="{10EF4D48-2668-0C45-9D91-39485FB5700A}"/>
    <pc:docChg chg="undo custSel addSld delSld modSld sldOrd modMainMaster">
      <pc:chgData name="Frances, Claire" userId="8d5b7eb6-afd1-4ef9-954c-2b07b5134527" providerId="ADAL" clId="{10EF4D48-2668-0C45-9D91-39485FB5700A}" dt="2020-05-25T18:56:56.897" v="2073"/>
      <pc:docMkLst>
        <pc:docMk/>
      </pc:docMkLst>
      <pc:sldChg chg="modSp setBg">
        <pc:chgData name="Frances, Claire" userId="8d5b7eb6-afd1-4ef9-954c-2b07b5134527" providerId="ADAL" clId="{10EF4D48-2668-0C45-9D91-39485FB5700A}" dt="2020-05-21T13:46:32.711" v="1877" actId="20577"/>
        <pc:sldMkLst>
          <pc:docMk/>
          <pc:sldMk cId="1872473644" sldId="256"/>
        </pc:sldMkLst>
        <pc:spChg chg="mod">
          <ac:chgData name="Frances, Claire" userId="8d5b7eb6-afd1-4ef9-954c-2b07b5134527" providerId="ADAL" clId="{10EF4D48-2668-0C45-9D91-39485FB5700A}" dt="2020-05-21T13:46:32.711" v="1877" actId="20577"/>
          <ac:spMkLst>
            <pc:docMk/>
            <pc:sldMk cId="1872473644" sldId="256"/>
            <ac:spMk id="2" creationId="{978FF3FE-1B68-804F-B6DA-18DE8443C3C7}"/>
          </ac:spMkLst>
        </pc:spChg>
        <pc:spChg chg="mod">
          <ac:chgData name="Frances, Claire" userId="8d5b7eb6-afd1-4ef9-954c-2b07b5134527" providerId="ADAL" clId="{10EF4D48-2668-0C45-9D91-39485FB5700A}" dt="2020-05-20T18:38:31.699" v="42" actId="27636"/>
          <ac:spMkLst>
            <pc:docMk/>
            <pc:sldMk cId="1872473644" sldId="256"/>
            <ac:spMk id="3" creationId="{EDAC152C-741B-FB4E-85BB-42B5FBFC32E9}"/>
          </ac:spMkLst>
        </pc:spChg>
      </pc:sldChg>
      <pc:sldChg chg="modSp del">
        <pc:chgData name="Frances, Claire" userId="8d5b7eb6-afd1-4ef9-954c-2b07b5134527" providerId="ADAL" clId="{10EF4D48-2668-0C45-9D91-39485FB5700A}" dt="2020-05-20T20:47:25.997" v="1391" actId="2696"/>
        <pc:sldMkLst>
          <pc:docMk/>
          <pc:sldMk cId="1110228152" sldId="258"/>
        </pc:sldMkLst>
        <pc:spChg chg="mod">
          <ac:chgData name="Frances, Claire" userId="8d5b7eb6-afd1-4ef9-954c-2b07b5134527" providerId="ADAL" clId="{10EF4D48-2668-0C45-9D91-39485FB5700A}" dt="2020-05-20T20:38:41.151" v="912" actId="255"/>
          <ac:spMkLst>
            <pc:docMk/>
            <pc:sldMk cId="1110228152" sldId="258"/>
            <ac:spMk id="3" creationId="{9D135914-F735-F248-B062-4E5667E06EC0}"/>
          </ac:spMkLst>
        </pc:spChg>
      </pc:sldChg>
      <pc:sldChg chg="modSp del">
        <pc:chgData name="Frances, Claire" userId="8d5b7eb6-afd1-4ef9-954c-2b07b5134527" providerId="ADAL" clId="{10EF4D48-2668-0C45-9D91-39485FB5700A}" dt="2020-05-20T21:11:35.987" v="1699" actId="2696"/>
        <pc:sldMkLst>
          <pc:docMk/>
          <pc:sldMk cId="1214759800" sldId="260"/>
        </pc:sldMkLst>
        <pc:spChg chg="mod">
          <ac:chgData name="Frances, Claire" userId="8d5b7eb6-afd1-4ef9-954c-2b07b5134527" providerId="ADAL" clId="{10EF4D48-2668-0C45-9D91-39485FB5700A}" dt="2020-05-20T21:04:46.562" v="1626"/>
          <ac:spMkLst>
            <pc:docMk/>
            <pc:sldMk cId="1214759800" sldId="260"/>
            <ac:spMk id="3" creationId="{66F0CD5E-12E0-C54A-9659-11ECADC07B4C}"/>
          </ac:spMkLst>
        </pc:spChg>
      </pc:sldChg>
      <pc:sldChg chg="modSp del">
        <pc:chgData name="Frances, Claire" userId="8d5b7eb6-afd1-4ef9-954c-2b07b5134527" providerId="ADAL" clId="{10EF4D48-2668-0C45-9D91-39485FB5700A}" dt="2020-05-20T21:19:28.602" v="1875" actId="2696"/>
        <pc:sldMkLst>
          <pc:docMk/>
          <pc:sldMk cId="2454857613" sldId="261"/>
        </pc:sldMkLst>
        <pc:spChg chg="mod">
          <ac:chgData name="Frances, Claire" userId="8d5b7eb6-afd1-4ef9-954c-2b07b5134527" providerId="ADAL" clId="{10EF4D48-2668-0C45-9D91-39485FB5700A}" dt="2020-05-20T21:17:35.886" v="1815" actId="20577"/>
          <ac:spMkLst>
            <pc:docMk/>
            <pc:sldMk cId="2454857613" sldId="261"/>
            <ac:spMk id="3" creationId="{8BDC3787-DE96-3647-8362-282F913B707A}"/>
          </ac:spMkLst>
        </pc:spChg>
      </pc:sldChg>
      <pc:sldChg chg="modSp ord">
        <pc:chgData name="Frances, Claire" userId="8d5b7eb6-afd1-4ef9-954c-2b07b5134527" providerId="ADAL" clId="{10EF4D48-2668-0C45-9D91-39485FB5700A}" dt="2020-05-20T20:37:08.873" v="899" actId="1076"/>
        <pc:sldMkLst>
          <pc:docMk/>
          <pc:sldMk cId="1077066028" sldId="262"/>
        </pc:sldMkLst>
        <pc:spChg chg="mod">
          <ac:chgData name="Frances, Claire" userId="8d5b7eb6-afd1-4ef9-954c-2b07b5134527" providerId="ADAL" clId="{10EF4D48-2668-0C45-9D91-39485FB5700A}" dt="2020-05-20T20:37:08.873" v="899" actId="1076"/>
          <ac:spMkLst>
            <pc:docMk/>
            <pc:sldMk cId="1077066028" sldId="262"/>
            <ac:spMk id="3" creationId="{B51E9B85-21A9-8046-91D2-90656E0651A7}"/>
          </ac:spMkLst>
        </pc:spChg>
      </pc:sldChg>
      <pc:sldChg chg="modSp">
        <pc:chgData name="Frances, Claire" userId="8d5b7eb6-afd1-4ef9-954c-2b07b5134527" providerId="ADAL" clId="{10EF4D48-2668-0C45-9D91-39485FB5700A}" dt="2020-05-20T20:42:17.721" v="965" actId="20577"/>
        <pc:sldMkLst>
          <pc:docMk/>
          <pc:sldMk cId="2262655905" sldId="263"/>
        </pc:sldMkLst>
        <pc:spChg chg="mod">
          <ac:chgData name="Frances, Claire" userId="8d5b7eb6-afd1-4ef9-954c-2b07b5134527" providerId="ADAL" clId="{10EF4D48-2668-0C45-9D91-39485FB5700A}" dt="2020-05-20T20:42:17.721" v="965" actId="20577"/>
          <ac:spMkLst>
            <pc:docMk/>
            <pc:sldMk cId="2262655905" sldId="263"/>
            <ac:spMk id="2" creationId="{D7B194AC-F476-0243-8AE2-938DEF54082A}"/>
          </ac:spMkLst>
        </pc:spChg>
        <pc:spChg chg="mod">
          <ac:chgData name="Frances, Claire" userId="8d5b7eb6-afd1-4ef9-954c-2b07b5134527" providerId="ADAL" clId="{10EF4D48-2668-0C45-9D91-39485FB5700A}" dt="2020-05-20T20:22:34.625" v="319" actId="207"/>
          <ac:spMkLst>
            <pc:docMk/>
            <pc:sldMk cId="2262655905" sldId="263"/>
            <ac:spMk id="3" creationId="{CCBDEB7E-E142-FC4B-9C15-0B843FA2CC78}"/>
          </ac:spMkLst>
        </pc:spChg>
      </pc:sldChg>
      <pc:sldChg chg="modSp">
        <pc:chgData name="Frances, Claire" userId="8d5b7eb6-afd1-4ef9-954c-2b07b5134527" providerId="ADAL" clId="{10EF4D48-2668-0C45-9D91-39485FB5700A}" dt="2020-05-20T20:32:38.143" v="809" actId="5793"/>
        <pc:sldMkLst>
          <pc:docMk/>
          <pc:sldMk cId="3588505018" sldId="264"/>
        </pc:sldMkLst>
        <pc:spChg chg="mod">
          <ac:chgData name="Frances, Claire" userId="8d5b7eb6-afd1-4ef9-954c-2b07b5134527" providerId="ADAL" clId="{10EF4D48-2668-0C45-9D91-39485FB5700A}" dt="2020-05-20T18:38:31.870" v="43" actId="27636"/>
          <ac:spMkLst>
            <pc:docMk/>
            <pc:sldMk cId="3588505018" sldId="264"/>
            <ac:spMk id="2" creationId="{44C82320-E3F0-4B4F-B3C1-28E3AF11FDE1}"/>
          </ac:spMkLst>
        </pc:spChg>
        <pc:spChg chg="mod">
          <ac:chgData name="Frances, Claire" userId="8d5b7eb6-afd1-4ef9-954c-2b07b5134527" providerId="ADAL" clId="{10EF4D48-2668-0C45-9D91-39485FB5700A}" dt="2020-05-20T20:32:38.143" v="809" actId="5793"/>
          <ac:spMkLst>
            <pc:docMk/>
            <pc:sldMk cId="3588505018" sldId="264"/>
            <ac:spMk id="3" creationId="{C24923B3-AE48-9E4F-AD94-E60C3AE50415}"/>
          </ac:spMkLst>
        </pc:spChg>
      </pc:sldChg>
      <pc:sldChg chg="modSp ord">
        <pc:chgData name="Frances, Claire" userId="8d5b7eb6-afd1-4ef9-954c-2b07b5134527" providerId="ADAL" clId="{10EF4D48-2668-0C45-9D91-39485FB5700A}" dt="2020-05-20T20:37:16.251" v="900" actId="14100"/>
        <pc:sldMkLst>
          <pc:docMk/>
          <pc:sldMk cId="399501282" sldId="265"/>
        </pc:sldMkLst>
        <pc:spChg chg="mod">
          <ac:chgData name="Frances, Claire" userId="8d5b7eb6-afd1-4ef9-954c-2b07b5134527" providerId="ADAL" clId="{10EF4D48-2668-0C45-9D91-39485FB5700A}" dt="2020-05-20T20:37:16.251" v="900" actId="14100"/>
          <ac:spMkLst>
            <pc:docMk/>
            <pc:sldMk cId="399501282" sldId="265"/>
            <ac:spMk id="3" creationId="{B0F21920-E36D-254D-A9E1-ADCCF7E8B50F}"/>
          </ac:spMkLst>
        </pc:spChg>
      </pc:sldChg>
      <pc:sldChg chg="modSp">
        <pc:chgData name="Frances, Claire" userId="8d5b7eb6-afd1-4ef9-954c-2b07b5134527" providerId="ADAL" clId="{10EF4D48-2668-0C45-9D91-39485FB5700A}" dt="2020-05-20T20:38:11.028" v="909" actId="20577"/>
        <pc:sldMkLst>
          <pc:docMk/>
          <pc:sldMk cId="1593785020" sldId="266"/>
        </pc:sldMkLst>
        <pc:spChg chg="mod">
          <ac:chgData name="Frances, Claire" userId="8d5b7eb6-afd1-4ef9-954c-2b07b5134527" providerId="ADAL" clId="{10EF4D48-2668-0C45-9D91-39485FB5700A}" dt="2020-05-20T20:38:11.028" v="909" actId="20577"/>
          <ac:spMkLst>
            <pc:docMk/>
            <pc:sldMk cId="1593785020" sldId="266"/>
            <ac:spMk id="3" creationId="{535C3054-D1DA-5443-B087-915AD410DC0E}"/>
          </ac:spMkLst>
        </pc:spChg>
      </pc:sldChg>
      <pc:sldChg chg="modSp add ord">
        <pc:chgData name="Frances, Claire" userId="8d5b7eb6-afd1-4ef9-954c-2b07b5134527" providerId="ADAL" clId="{10EF4D48-2668-0C45-9D91-39485FB5700A}" dt="2020-05-20T20:54:35.722" v="1548"/>
        <pc:sldMkLst>
          <pc:docMk/>
          <pc:sldMk cId="1874893522" sldId="267"/>
        </pc:sldMkLst>
        <pc:spChg chg="mod">
          <ac:chgData name="Frances, Claire" userId="8d5b7eb6-afd1-4ef9-954c-2b07b5134527" providerId="ADAL" clId="{10EF4D48-2668-0C45-9D91-39485FB5700A}" dt="2020-05-20T20:42:05.783" v="945" actId="20577"/>
          <ac:spMkLst>
            <pc:docMk/>
            <pc:sldMk cId="1874893522" sldId="267"/>
            <ac:spMk id="2" creationId="{179A6982-71D4-5145-AE7A-88EE3EF67868}"/>
          </ac:spMkLst>
        </pc:spChg>
        <pc:spChg chg="mod">
          <ac:chgData name="Frances, Claire" userId="8d5b7eb6-afd1-4ef9-954c-2b07b5134527" providerId="ADAL" clId="{10EF4D48-2668-0C45-9D91-39485FB5700A}" dt="2020-05-20T20:54:17.342" v="1547" actId="20577"/>
          <ac:spMkLst>
            <pc:docMk/>
            <pc:sldMk cId="1874893522" sldId="267"/>
            <ac:spMk id="3" creationId="{BFF60F1E-516A-9845-BB87-60C9FFFDDA1A}"/>
          </ac:spMkLst>
        </pc:spChg>
      </pc:sldChg>
      <pc:sldChg chg="modSp add del">
        <pc:chgData name="Frances, Claire" userId="8d5b7eb6-afd1-4ef9-954c-2b07b5134527" providerId="ADAL" clId="{10EF4D48-2668-0C45-9D91-39485FB5700A}" dt="2020-05-20T21:11:41.863" v="1700" actId="2696"/>
        <pc:sldMkLst>
          <pc:docMk/>
          <pc:sldMk cId="3376212551" sldId="268"/>
        </pc:sldMkLst>
        <pc:spChg chg="mod">
          <ac:chgData name="Frances, Claire" userId="8d5b7eb6-afd1-4ef9-954c-2b07b5134527" providerId="ADAL" clId="{10EF4D48-2668-0C45-9D91-39485FB5700A}" dt="2020-05-20T20:55:06.736" v="1555" actId="27636"/>
          <ac:spMkLst>
            <pc:docMk/>
            <pc:sldMk cId="3376212551" sldId="268"/>
            <ac:spMk id="3" creationId="{5C39C78B-CB65-DE47-A34E-F5FAE551CEC2}"/>
          </ac:spMkLst>
        </pc:spChg>
      </pc:sldChg>
      <pc:sldChg chg="modSp add">
        <pc:chgData name="Frances, Claire" userId="8d5b7eb6-afd1-4ef9-954c-2b07b5134527" providerId="ADAL" clId="{10EF4D48-2668-0C45-9D91-39485FB5700A}" dt="2020-05-20T21:11:17.849" v="1698" actId="20577"/>
        <pc:sldMkLst>
          <pc:docMk/>
          <pc:sldMk cId="2997472317" sldId="269"/>
        </pc:sldMkLst>
        <pc:spChg chg="mod">
          <ac:chgData name="Frances, Claire" userId="8d5b7eb6-afd1-4ef9-954c-2b07b5134527" providerId="ADAL" clId="{10EF4D48-2668-0C45-9D91-39485FB5700A}" dt="2020-05-20T21:07:12.259" v="1693" actId="14100"/>
          <ac:spMkLst>
            <pc:docMk/>
            <pc:sldMk cId="2997472317" sldId="269"/>
            <ac:spMk id="2" creationId="{81DF160A-622A-5648-93FB-9E1E507C1950}"/>
          </ac:spMkLst>
        </pc:spChg>
        <pc:spChg chg="mod">
          <ac:chgData name="Frances, Claire" userId="8d5b7eb6-afd1-4ef9-954c-2b07b5134527" providerId="ADAL" clId="{10EF4D48-2668-0C45-9D91-39485FB5700A}" dt="2020-05-20T21:11:17.849" v="1698" actId="20577"/>
          <ac:spMkLst>
            <pc:docMk/>
            <pc:sldMk cId="2997472317" sldId="269"/>
            <ac:spMk id="3" creationId="{B215E5F6-CDFB-5544-B73D-47CD0BA6457F}"/>
          </ac:spMkLst>
        </pc:spChg>
      </pc:sldChg>
      <pc:sldChg chg="modSp add">
        <pc:chgData name="Frances, Claire" userId="8d5b7eb6-afd1-4ef9-954c-2b07b5134527" providerId="ADAL" clId="{10EF4D48-2668-0C45-9D91-39485FB5700A}" dt="2020-05-20T21:19:37.360" v="1876" actId="255"/>
        <pc:sldMkLst>
          <pc:docMk/>
          <pc:sldMk cId="916565104" sldId="270"/>
        </pc:sldMkLst>
        <pc:spChg chg="mod">
          <ac:chgData name="Frances, Claire" userId="8d5b7eb6-afd1-4ef9-954c-2b07b5134527" providerId="ADAL" clId="{10EF4D48-2668-0C45-9D91-39485FB5700A}" dt="2020-05-20T21:12:32.343" v="1722" actId="20577"/>
          <ac:spMkLst>
            <pc:docMk/>
            <pc:sldMk cId="916565104" sldId="270"/>
            <ac:spMk id="2" creationId="{E20A0AD4-1785-DF42-9CA4-ACC5549AE63D}"/>
          </ac:spMkLst>
        </pc:spChg>
        <pc:spChg chg="mod">
          <ac:chgData name="Frances, Claire" userId="8d5b7eb6-afd1-4ef9-954c-2b07b5134527" providerId="ADAL" clId="{10EF4D48-2668-0C45-9D91-39485FB5700A}" dt="2020-05-20T21:19:37.360" v="1876" actId="255"/>
          <ac:spMkLst>
            <pc:docMk/>
            <pc:sldMk cId="916565104" sldId="270"/>
            <ac:spMk id="3" creationId="{9D10817D-C6F4-C14F-80BE-E7050A407850}"/>
          </ac:spMkLst>
        </pc:spChg>
      </pc:sldChg>
      <pc:sldChg chg="modSp add">
        <pc:chgData name="Frances, Claire" userId="8d5b7eb6-afd1-4ef9-954c-2b07b5134527" providerId="ADAL" clId="{10EF4D48-2668-0C45-9D91-39485FB5700A}" dt="2020-05-20T21:19:26.917" v="1874" actId="113"/>
        <pc:sldMkLst>
          <pc:docMk/>
          <pc:sldMk cId="3025549162" sldId="271"/>
        </pc:sldMkLst>
        <pc:spChg chg="mod">
          <ac:chgData name="Frances, Claire" userId="8d5b7eb6-afd1-4ef9-954c-2b07b5134527" providerId="ADAL" clId="{10EF4D48-2668-0C45-9D91-39485FB5700A}" dt="2020-05-20T21:17:45.715" v="1837" actId="20577"/>
          <ac:spMkLst>
            <pc:docMk/>
            <pc:sldMk cId="3025549162" sldId="271"/>
            <ac:spMk id="2" creationId="{110B8F94-C112-7944-AF7F-557DF4BFD53B}"/>
          </ac:spMkLst>
        </pc:spChg>
        <pc:spChg chg="mod">
          <ac:chgData name="Frances, Claire" userId="8d5b7eb6-afd1-4ef9-954c-2b07b5134527" providerId="ADAL" clId="{10EF4D48-2668-0C45-9D91-39485FB5700A}" dt="2020-05-20T21:19:26.917" v="1874" actId="113"/>
          <ac:spMkLst>
            <pc:docMk/>
            <pc:sldMk cId="3025549162" sldId="271"/>
            <ac:spMk id="3" creationId="{103A2C45-D43D-1244-9AF4-E673F1E27AFB}"/>
          </ac:spMkLst>
        </pc:spChg>
      </pc:sldChg>
      <pc:sldChg chg="modSp add del">
        <pc:chgData name="Frances, Claire" userId="8d5b7eb6-afd1-4ef9-954c-2b07b5134527" providerId="ADAL" clId="{10EF4D48-2668-0C45-9D91-39485FB5700A}" dt="2020-05-22T18:58:34.835" v="1937" actId="2696"/>
        <pc:sldMkLst>
          <pc:docMk/>
          <pc:sldMk cId="3147099251" sldId="272"/>
        </pc:sldMkLst>
        <pc:spChg chg="mod">
          <ac:chgData name="Frances, Claire" userId="8d5b7eb6-afd1-4ef9-954c-2b07b5134527" providerId="ADAL" clId="{10EF4D48-2668-0C45-9D91-39485FB5700A}" dt="2020-05-22T18:39:27.697" v="1889" actId="20577"/>
          <ac:spMkLst>
            <pc:docMk/>
            <pc:sldMk cId="3147099251" sldId="272"/>
            <ac:spMk id="2" creationId="{351C725D-1F28-4844-925B-E858636485E0}"/>
          </ac:spMkLst>
        </pc:spChg>
        <pc:spChg chg="mod">
          <ac:chgData name="Frances, Claire" userId="8d5b7eb6-afd1-4ef9-954c-2b07b5134527" providerId="ADAL" clId="{10EF4D48-2668-0C45-9D91-39485FB5700A}" dt="2020-05-22T18:39:42.256" v="1936" actId="20577"/>
          <ac:spMkLst>
            <pc:docMk/>
            <pc:sldMk cId="3147099251" sldId="272"/>
            <ac:spMk id="3" creationId="{4E32FFB2-A6EA-4540-9C65-B9349409A073}"/>
          </ac:spMkLst>
        </pc:spChg>
      </pc:sldChg>
      <pc:sldChg chg="addSp delSp modSp add del mod modClrScheme chgLayout">
        <pc:chgData name="Frances, Claire" userId="8d5b7eb6-afd1-4ef9-954c-2b07b5134527" providerId="ADAL" clId="{10EF4D48-2668-0C45-9D91-39485FB5700A}" dt="2020-05-25T17:42:35.050" v="1973" actId="2696"/>
        <pc:sldMkLst>
          <pc:docMk/>
          <pc:sldMk cId="3543587390" sldId="272"/>
        </pc:sldMkLst>
        <pc:spChg chg="mod ord">
          <ac:chgData name="Frances, Claire" userId="8d5b7eb6-afd1-4ef9-954c-2b07b5134527" providerId="ADAL" clId="{10EF4D48-2668-0C45-9D91-39485FB5700A}" dt="2020-05-25T17:42:04.590" v="1966" actId="700"/>
          <ac:spMkLst>
            <pc:docMk/>
            <pc:sldMk cId="3543587390" sldId="272"/>
            <ac:spMk id="2" creationId="{224AB72C-FDE9-614C-B8DA-B17E4BB18E98}"/>
          </ac:spMkLst>
        </pc:spChg>
        <pc:spChg chg="del mod">
          <ac:chgData name="Frances, Claire" userId="8d5b7eb6-afd1-4ef9-954c-2b07b5134527" providerId="ADAL" clId="{10EF4D48-2668-0C45-9D91-39485FB5700A}" dt="2020-05-25T17:41:56.485" v="1965" actId="931"/>
          <ac:spMkLst>
            <pc:docMk/>
            <pc:sldMk cId="3543587390" sldId="272"/>
            <ac:spMk id="3" creationId="{7163051D-35E2-A24C-8890-A6ACB477A2B6}"/>
          </ac:spMkLst>
        </pc:spChg>
        <pc:picChg chg="add mod ord">
          <ac:chgData name="Frances, Claire" userId="8d5b7eb6-afd1-4ef9-954c-2b07b5134527" providerId="ADAL" clId="{10EF4D48-2668-0C45-9D91-39485FB5700A}" dt="2020-05-25T17:42:04.590" v="1966" actId="700"/>
          <ac:picMkLst>
            <pc:docMk/>
            <pc:sldMk cId="3543587390" sldId="272"/>
            <ac:picMk id="5" creationId="{224525D0-E1A7-BE48-BB5F-61E1416F301F}"/>
          </ac:picMkLst>
        </pc:picChg>
      </pc:sldChg>
      <pc:sldChg chg="addSp delSp modSp add mod modClrScheme chgLayout">
        <pc:chgData name="Frances, Claire" userId="8d5b7eb6-afd1-4ef9-954c-2b07b5134527" providerId="ADAL" clId="{10EF4D48-2668-0C45-9D91-39485FB5700A}" dt="2020-05-25T17:51:50.531" v="2003" actId="14100"/>
        <pc:sldMkLst>
          <pc:docMk/>
          <pc:sldMk cId="2268143986" sldId="273"/>
        </pc:sldMkLst>
        <pc:spChg chg="del">
          <ac:chgData name="Frances, Claire" userId="8d5b7eb6-afd1-4ef9-954c-2b07b5134527" providerId="ADAL" clId="{10EF4D48-2668-0C45-9D91-39485FB5700A}" dt="2020-05-25T17:42:13.245" v="1968" actId="700"/>
          <ac:spMkLst>
            <pc:docMk/>
            <pc:sldMk cId="2268143986" sldId="273"/>
            <ac:spMk id="2" creationId="{450DB65A-CA04-7243-932E-B1309788F2BA}"/>
          </ac:spMkLst>
        </pc:spChg>
        <pc:spChg chg="del">
          <ac:chgData name="Frances, Claire" userId="8d5b7eb6-afd1-4ef9-954c-2b07b5134527" providerId="ADAL" clId="{10EF4D48-2668-0C45-9D91-39485FB5700A}" dt="2020-05-25T17:42:13.245" v="1968" actId="700"/>
          <ac:spMkLst>
            <pc:docMk/>
            <pc:sldMk cId="2268143986" sldId="273"/>
            <ac:spMk id="3" creationId="{57535B17-FB27-0848-BD23-3FBC12584121}"/>
          </ac:spMkLst>
        </pc:spChg>
        <pc:picChg chg="add mod">
          <ac:chgData name="Frances, Claire" userId="8d5b7eb6-afd1-4ef9-954c-2b07b5134527" providerId="ADAL" clId="{10EF4D48-2668-0C45-9D91-39485FB5700A}" dt="2020-05-25T17:51:50.531" v="2003" actId="14100"/>
          <ac:picMkLst>
            <pc:docMk/>
            <pc:sldMk cId="2268143986" sldId="273"/>
            <ac:picMk id="5" creationId="{27A17C9C-C7EC-1743-9FAE-C0E34E7C8B58}"/>
          </ac:picMkLst>
        </pc:picChg>
      </pc:sldChg>
      <pc:sldChg chg="addSp modSp add del mod modClrScheme chgLayout">
        <pc:chgData name="Frances, Claire" userId="8d5b7eb6-afd1-4ef9-954c-2b07b5134527" providerId="ADAL" clId="{10EF4D48-2668-0C45-9D91-39485FB5700A}" dt="2020-05-25T18:56:38.192" v="2072" actId="2696"/>
        <pc:sldMkLst>
          <pc:docMk/>
          <pc:sldMk cId="2901803541" sldId="274"/>
        </pc:sldMkLst>
        <pc:spChg chg="add mod">
          <ac:chgData name="Frances, Claire" userId="8d5b7eb6-afd1-4ef9-954c-2b07b5134527" providerId="ADAL" clId="{10EF4D48-2668-0C45-9D91-39485FB5700A}" dt="2020-05-25T18:29:02.088" v="2039" actId="20577"/>
          <ac:spMkLst>
            <pc:docMk/>
            <pc:sldMk cId="2901803541" sldId="274"/>
            <ac:spMk id="2" creationId="{022A6401-6D7D-1548-8641-9D81DEBD6CF9}"/>
          </ac:spMkLst>
        </pc:spChg>
      </pc:sldChg>
      <pc:sldChg chg="addSp modSp add ord modNotes">
        <pc:chgData name="Frances, Claire" userId="8d5b7eb6-afd1-4ef9-954c-2b07b5134527" providerId="ADAL" clId="{10EF4D48-2668-0C45-9D91-39485FB5700A}" dt="2020-05-25T18:40:27.566" v="2055"/>
        <pc:sldMkLst>
          <pc:docMk/>
          <pc:sldMk cId="1493992232" sldId="275"/>
        </pc:sldMkLst>
        <pc:picChg chg="add mod">
          <ac:chgData name="Frances, Claire" userId="8d5b7eb6-afd1-4ef9-954c-2b07b5134527" providerId="ADAL" clId="{10EF4D48-2668-0C45-9D91-39485FB5700A}" dt="2020-05-25T18:40:27.366" v="2053"/>
          <ac:picMkLst>
            <pc:docMk/>
            <pc:sldMk cId="1493992232" sldId="275"/>
            <ac:picMk id="5" creationId="{67185691-86E3-6642-A22B-021450984C3E}"/>
          </ac:picMkLst>
        </pc:picChg>
      </pc:sldChg>
      <pc:sldChg chg="addSp modSp add ord modNotes">
        <pc:chgData name="Frances, Claire" userId="8d5b7eb6-afd1-4ef9-954c-2b07b5134527" providerId="ADAL" clId="{10EF4D48-2668-0C45-9D91-39485FB5700A}" dt="2020-05-25T18:56:56.897" v="2073"/>
        <pc:sldMkLst>
          <pc:docMk/>
          <pc:sldMk cId="1226137954" sldId="276"/>
        </pc:sldMkLst>
        <pc:picChg chg="add mod">
          <ac:chgData name="Frances, Claire" userId="8d5b7eb6-afd1-4ef9-954c-2b07b5134527" providerId="ADAL" clId="{10EF4D48-2668-0C45-9D91-39485FB5700A}" dt="2020-05-25T18:56:18.529" v="2069"/>
          <ac:picMkLst>
            <pc:docMk/>
            <pc:sldMk cId="1226137954" sldId="276"/>
            <ac:picMk id="5" creationId="{702DA756-FF20-8541-BCFE-75853E449569}"/>
          </ac:picMkLst>
        </pc:picChg>
      </pc:sldChg>
      <pc:sldMasterChg chg="setBg">
        <pc:chgData name="Frances, Claire" userId="8d5b7eb6-afd1-4ef9-954c-2b07b5134527" providerId="ADAL" clId="{10EF4D48-2668-0C45-9D91-39485FB5700A}" dt="2020-05-20T18:37:02.745" v="13"/>
        <pc:sldMasterMkLst>
          <pc:docMk/>
          <pc:sldMasterMk cId="1364789429" sldId="2147483780"/>
        </pc:sldMasterMkLst>
      </pc:sldMasterChg>
    </pc:docChg>
  </pc:docChgLst>
  <pc:docChgLst>
    <pc:chgData name="Frances, Claire" userId="S::cfrances@uiowa.edu::8d5b7eb6-afd1-4ef9-954c-2b07b5134527" providerId="AD" clId="Web-{EDC9A0D7-DFE8-C345-FA1E-6B75D30F754E}"/>
    <pc:docChg chg="addSld delSld modSld sldOrd">
      <pc:chgData name="Frances, Claire" userId="S::cfrances@uiowa.edu::8d5b7eb6-afd1-4ef9-954c-2b07b5134527" providerId="AD" clId="Web-{EDC9A0D7-DFE8-C345-FA1E-6B75D30F754E}" dt="2020-05-26T15:20:31.391" v="13"/>
      <pc:docMkLst>
        <pc:docMk/>
      </pc:docMkLst>
      <pc:sldChg chg="add del">
        <pc:chgData name="Frances, Claire" userId="S::cfrances@uiowa.edu::8d5b7eb6-afd1-4ef9-954c-2b07b5134527" providerId="AD" clId="Web-{EDC9A0D7-DFE8-C345-FA1E-6B75D30F754E}" dt="2020-05-26T15:20:31.391" v="13"/>
        <pc:sldMkLst>
          <pc:docMk/>
          <pc:sldMk cId="2966656178" sldId="281"/>
        </pc:sldMkLst>
      </pc:sldChg>
      <pc:sldChg chg="addSp modSp new mod setBg">
        <pc:chgData name="Frances, Claire" userId="S::cfrances@uiowa.edu::8d5b7eb6-afd1-4ef9-954c-2b07b5134527" providerId="AD" clId="Web-{EDC9A0D7-DFE8-C345-FA1E-6B75D30F754E}" dt="2020-05-26T13:43:23.304" v="4" actId="1076"/>
        <pc:sldMkLst>
          <pc:docMk/>
          <pc:sldMk cId="881307600" sldId="284"/>
        </pc:sldMkLst>
        <pc:spChg chg="add">
          <ac:chgData name="Frances, Claire" userId="S::cfrances@uiowa.edu::8d5b7eb6-afd1-4ef9-954c-2b07b5134527" providerId="AD" clId="Web-{EDC9A0D7-DFE8-C345-FA1E-6B75D30F754E}" dt="2020-05-26T13:42:47.036" v="2"/>
          <ac:spMkLst>
            <pc:docMk/>
            <pc:sldMk cId="881307600" sldId="284"/>
            <ac:spMk id="7" creationId="{EE079F42-5C7A-44DD-9E9F-A34795A48F1B}"/>
          </ac:spMkLst>
        </pc:spChg>
        <pc:spChg chg="add">
          <ac:chgData name="Frances, Claire" userId="S::cfrances@uiowa.edu::8d5b7eb6-afd1-4ef9-954c-2b07b5134527" providerId="AD" clId="Web-{EDC9A0D7-DFE8-C345-FA1E-6B75D30F754E}" dt="2020-05-26T13:42:47.036" v="2"/>
          <ac:spMkLst>
            <pc:docMk/>
            <pc:sldMk cId="881307600" sldId="284"/>
            <ac:spMk id="9" creationId="{09777E15-6D68-4808-AD20-82EA7377F433}"/>
          </ac:spMkLst>
        </pc:spChg>
        <pc:spChg chg="add">
          <ac:chgData name="Frances, Claire" userId="S::cfrances@uiowa.edu::8d5b7eb6-afd1-4ef9-954c-2b07b5134527" providerId="AD" clId="Web-{EDC9A0D7-DFE8-C345-FA1E-6B75D30F754E}" dt="2020-05-26T13:42:47.036" v="2"/>
          <ac:spMkLst>
            <pc:docMk/>
            <pc:sldMk cId="881307600" sldId="284"/>
            <ac:spMk id="11" creationId="{CE79CAD8-9F7F-4756-BD12-8463CA4C6F5A}"/>
          </ac:spMkLst>
        </pc:spChg>
        <pc:spChg chg="add">
          <ac:chgData name="Frances, Claire" userId="S::cfrances@uiowa.edu::8d5b7eb6-afd1-4ef9-954c-2b07b5134527" providerId="AD" clId="Web-{EDC9A0D7-DFE8-C345-FA1E-6B75D30F754E}" dt="2020-05-26T13:42:47.036" v="2"/>
          <ac:spMkLst>
            <pc:docMk/>
            <pc:sldMk cId="881307600" sldId="284"/>
            <ac:spMk id="13" creationId="{A9923A21-5790-4667-B5C7-ADA793B49933}"/>
          </ac:spMkLst>
        </pc:spChg>
        <pc:picChg chg="add mod">
          <ac:chgData name="Frances, Claire" userId="S::cfrances@uiowa.edu::8d5b7eb6-afd1-4ef9-954c-2b07b5134527" providerId="AD" clId="Web-{EDC9A0D7-DFE8-C345-FA1E-6B75D30F754E}" dt="2020-05-26T13:43:23.304" v="4" actId="1076"/>
          <ac:picMkLst>
            <pc:docMk/>
            <pc:sldMk cId="881307600" sldId="284"/>
            <ac:picMk id="2" creationId="{671D78D0-98B5-46BA-A81D-1300AB2A1C47}"/>
          </ac:picMkLst>
        </pc:picChg>
      </pc:sldChg>
      <pc:sldChg chg="addSp modSp new mod ord setBg">
        <pc:chgData name="Frances, Claire" userId="S::cfrances@uiowa.edu::8d5b7eb6-afd1-4ef9-954c-2b07b5134527" providerId="AD" clId="Web-{EDC9A0D7-DFE8-C345-FA1E-6B75D30F754E}" dt="2020-05-26T13:51:07.022" v="10"/>
        <pc:sldMkLst>
          <pc:docMk/>
          <pc:sldMk cId="1821638925" sldId="285"/>
        </pc:sldMkLst>
        <pc:spChg chg="add">
          <ac:chgData name="Frances, Claire" userId="S::cfrances@uiowa.edu::8d5b7eb6-afd1-4ef9-954c-2b07b5134527" providerId="AD" clId="Web-{EDC9A0D7-DFE8-C345-FA1E-6B75D30F754E}" dt="2020-05-26T13:48:14.120" v="9"/>
          <ac:spMkLst>
            <pc:docMk/>
            <pc:sldMk cId="1821638925" sldId="285"/>
            <ac:spMk id="7" creationId="{CE606343-BADE-4565-AB89-E9EF7E253F80}"/>
          </ac:spMkLst>
        </pc:spChg>
        <pc:spChg chg="add">
          <ac:chgData name="Frances, Claire" userId="S::cfrances@uiowa.edu::8d5b7eb6-afd1-4ef9-954c-2b07b5134527" providerId="AD" clId="Web-{EDC9A0D7-DFE8-C345-FA1E-6B75D30F754E}" dt="2020-05-26T13:48:14.120" v="9"/>
          <ac:spMkLst>
            <pc:docMk/>
            <pc:sldMk cId="1821638925" sldId="285"/>
            <ac:spMk id="9" creationId="{39E183BD-2932-401F-8B53-E247764B376B}"/>
          </ac:spMkLst>
        </pc:spChg>
        <pc:picChg chg="add mod">
          <ac:chgData name="Frances, Claire" userId="S::cfrances@uiowa.edu::8d5b7eb6-afd1-4ef9-954c-2b07b5134527" providerId="AD" clId="Web-{EDC9A0D7-DFE8-C345-FA1E-6B75D30F754E}" dt="2020-05-26T13:48:14.120" v="9"/>
          <ac:picMkLst>
            <pc:docMk/>
            <pc:sldMk cId="1821638925" sldId="285"/>
            <ac:picMk id="2" creationId="{54C16B97-816E-475D-B269-E19CC5985749}"/>
          </ac:picMkLst>
        </pc:picChg>
      </pc:sldChg>
    </pc:docChg>
  </pc:docChgLst>
  <pc:docChgLst>
    <pc:chgData name="Jones, Braeden G" userId="S::bgjones@uiowa.edu::c3f1167e-1878-48f1-8d40-67cde69370f5" providerId="AD" clId="Web-{3E548C6C-9130-6C1E-5D06-5D8A4B8B09C6}"/>
    <pc:docChg chg="addSld delSld modSld">
      <pc:chgData name="Jones, Braeden G" userId="S::bgjones@uiowa.edu::c3f1167e-1878-48f1-8d40-67cde69370f5" providerId="AD" clId="Web-{3E548C6C-9130-6C1E-5D06-5D8A4B8B09C6}" dt="2020-05-26T14:12:47.754" v="46" actId="1076"/>
      <pc:docMkLst>
        <pc:docMk/>
      </pc:docMkLst>
      <pc:sldChg chg="delSp modSp del mod delDesignElem chgLayout">
        <pc:chgData name="Jones, Braeden G" userId="S::bgjones@uiowa.edu::c3f1167e-1878-48f1-8d40-67cde69370f5" providerId="AD" clId="Web-{3E548C6C-9130-6C1E-5D06-5D8A4B8B09C6}" dt="2020-05-26T14:11:46.660" v="1"/>
        <pc:sldMkLst>
          <pc:docMk/>
          <pc:sldMk cId="3103927038" sldId="280"/>
        </pc:sldMkLst>
        <pc:spChg chg="mod ord">
          <ac:chgData name="Jones, Braeden G" userId="S::bgjones@uiowa.edu::c3f1167e-1878-48f1-8d40-67cde69370f5" providerId="AD" clId="Web-{3E548C6C-9130-6C1E-5D06-5D8A4B8B09C6}" dt="2020-05-26T14:11:34.035" v="0"/>
          <ac:spMkLst>
            <pc:docMk/>
            <pc:sldMk cId="3103927038" sldId="280"/>
            <ac:spMk id="2" creationId="{08F81505-C9EC-47E3-B83D-452D2275B30D}"/>
          </ac:spMkLst>
        </pc:spChg>
        <pc:spChg chg="mod ord">
          <ac:chgData name="Jones, Braeden G" userId="S::bgjones@uiowa.edu::c3f1167e-1878-48f1-8d40-67cde69370f5" providerId="AD" clId="Web-{3E548C6C-9130-6C1E-5D06-5D8A4B8B09C6}" dt="2020-05-26T14:11:34.035" v="0"/>
          <ac:spMkLst>
            <pc:docMk/>
            <pc:sldMk cId="3103927038" sldId="280"/>
            <ac:spMk id="3" creationId="{A4D1F149-4999-4CBF-BF42-3D64BF759B00}"/>
          </ac:spMkLst>
        </pc:spChg>
        <pc:spChg chg="del">
          <ac:chgData name="Jones, Braeden G" userId="S::bgjones@uiowa.edu::c3f1167e-1878-48f1-8d40-67cde69370f5" providerId="AD" clId="Web-{3E548C6C-9130-6C1E-5D06-5D8A4B8B09C6}" dt="2020-05-26T14:11:34.035" v="0"/>
          <ac:spMkLst>
            <pc:docMk/>
            <pc:sldMk cId="3103927038" sldId="280"/>
            <ac:spMk id="8" creationId="{15384613-A493-4A01-873E-5BD3769D1AE8}"/>
          </ac:spMkLst>
        </pc:spChg>
        <pc:spChg chg="del">
          <ac:chgData name="Jones, Braeden G" userId="S::bgjones@uiowa.edu::c3f1167e-1878-48f1-8d40-67cde69370f5" providerId="AD" clId="Web-{3E548C6C-9130-6C1E-5D06-5D8A4B8B09C6}" dt="2020-05-26T14:11:34.035" v="0"/>
          <ac:spMkLst>
            <pc:docMk/>
            <pc:sldMk cId="3103927038" sldId="280"/>
            <ac:spMk id="10" creationId="{34336F18-80E9-4DFA-9C2E-3F85614720EA}"/>
          </ac:spMkLst>
        </pc:spChg>
        <pc:spChg chg="del">
          <ac:chgData name="Jones, Braeden G" userId="S::bgjones@uiowa.edu::c3f1167e-1878-48f1-8d40-67cde69370f5" providerId="AD" clId="Web-{3E548C6C-9130-6C1E-5D06-5D8A4B8B09C6}" dt="2020-05-26T14:11:34.035" v="0"/>
          <ac:spMkLst>
            <pc:docMk/>
            <pc:sldMk cId="3103927038" sldId="280"/>
            <ac:spMk id="12" creationId="{9D293054-EC89-4CF2-AAEF-B38981E92343}"/>
          </ac:spMkLst>
        </pc:spChg>
      </pc:sldChg>
      <pc:sldChg chg="addSp delSp modSp new">
        <pc:chgData name="Jones, Braeden G" userId="S::bgjones@uiowa.edu::c3f1167e-1878-48f1-8d40-67cde69370f5" providerId="AD" clId="Web-{3E548C6C-9130-6C1E-5D06-5D8A4B8B09C6}" dt="2020-05-26T14:12:47.754" v="46" actId="1076"/>
        <pc:sldMkLst>
          <pc:docMk/>
          <pc:sldMk cId="439571671" sldId="286"/>
        </pc:sldMkLst>
        <pc:spChg chg="mod">
          <ac:chgData name="Jones, Braeden G" userId="S::bgjones@uiowa.edu::c3f1167e-1878-48f1-8d40-67cde69370f5" providerId="AD" clId="Web-{3E548C6C-9130-6C1E-5D06-5D8A4B8B09C6}" dt="2020-05-26T14:12:29.129" v="41" actId="20577"/>
          <ac:spMkLst>
            <pc:docMk/>
            <pc:sldMk cId="439571671" sldId="286"/>
            <ac:spMk id="2" creationId="{7107597E-BA3B-4B3C-B4F5-C1C10989DC83}"/>
          </ac:spMkLst>
        </pc:spChg>
        <pc:spChg chg="del">
          <ac:chgData name="Jones, Braeden G" userId="S::bgjones@uiowa.edu::c3f1167e-1878-48f1-8d40-67cde69370f5" providerId="AD" clId="Web-{3E548C6C-9130-6C1E-5D06-5D8A4B8B09C6}" dt="2020-05-26T14:12:38.660" v="43"/>
          <ac:spMkLst>
            <pc:docMk/>
            <pc:sldMk cId="439571671" sldId="286"/>
            <ac:spMk id="3" creationId="{3DBDFDD8-97B5-45CF-93B2-4964BB335B71}"/>
          </ac:spMkLst>
        </pc:spChg>
        <pc:picChg chg="add mod ord">
          <ac:chgData name="Jones, Braeden G" userId="S::bgjones@uiowa.edu::c3f1167e-1878-48f1-8d40-67cde69370f5" providerId="AD" clId="Web-{3E548C6C-9130-6C1E-5D06-5D8A4B8B09C6}" dt="2020-05-26T14:12:47.754" v="46" actId="1076"/>
          <ac:picMkLst>
            <pc:docMk/>
            <pc:sldMk cId="439571671" sldId="286"/>
            <ac:picMk id="4" creationId="{99A8574C-2007-4D8D-B965-32BC08230A08}"/>
          </ac:picMkLst>
        </pc:picChg>
      </pc:sldChg>
    </pc:docChg>
  </pc:docChgLst>
  <pc:docChgLst>
    <pc:chgData name="Frances, Claire" userId="S::cfrances@uiowa.edu::8d5b7eb6-afd1-4ef9-954c-2b07b5134527" providerId="AD" clId="Web-{2F59A807-F2BE-31A0-E968-352BA716CA07}"/>
    <pc:docChg chg="addSld delSld modSld">
      <pc:chgData name="Frances, Claire" userId="S::cfrances@uiowa.edu::8d5b7eb6-afd1-4ef9-954c-2b07b5134527" providerId="AD" clId="Web-{2F59A807-F2BE-31A0-E968-352BA716CA07}" dt="2020-06-01T18:58:55.542" v="8" actId="20577"/>
      <pc:docMkLst>
        <pc:docMk/>
      </pc:docMkLst>
      <pc:sldChg chg="del">
        <pc:chgData name="Frances, Claire" userId="S::cfrances@uiowa.edu::8d5b7eb6-afd1-4ef9-954c-2b07b5134527" providerId="AD" clId="Web-{2F59A807-F2BE-31A0-E968-352BA716CA07}" dt="2020-06-01T17:28:17.743" v="0"/>
        <pc:sldMkLst>
          <pc:docMk/>
          <pc:sldMk cId="1315923294" sldId="273"/>
        </pc:sldMkLst>
      </pc:sldChg>
      <pc:sldChg chg="modSp">
        <pc:chgData name="Frances, Claire" userId="S::cfrances@uiowa.edu::8d5b7eb6-afd1-4ef9-954c-2b07b5134527" providerId="AD" clId="Web-{2F59A807-F2BE-31A0-E968-352BA716CA07}" dt="2020-06-01T18:58:53.057" v="6" actId="20577"/>
        <pc:sldMkLst>
          <pc:docMk/>
          <pc:sldMk cId="3836326192" sldId="277"/>
        </pc:sldMkLst>
        <pc:spChg chg="mod">
          <ac:chgData name="Frances, Claire" userId="S::cfrances@uiowa.edu::8d5b7eb6-afd1-4ef9-954c-2b07b5134527" providerId="AD" clId="Web-{2F59A807-F2BE-31A0-E968-352BA716CA07}" dt="2020-06-01T18:58:53.057" v="6" actId="20577"/>
          <ac:spMkLst>
            <pc:docMk/>
            <pc:sldMk cId="3836326192" sldId="277"/>
            <ac:spMk id="15" creationId="{B3B3EB6B-E1E7-4B48-B9E5-299480ADFE59}"/>
          </ac:spMkLst>
        </pc:spChg>
      </pc:sldChg>
      <pc:sldChg chg="del">
        <pc:chgData name="Frances, Claire" userId="S::cfrances@uiowa.edu::8d5b7eb6-afd1-4ef9-954c-2b07b5134527" providerId="AD" clId="Web-{2F59A807-F2BE-31A0-E968-352BA716CA07}" dt="2020-06-01T17:28:20.478" v="1"/>
        <pc:sldMkLst>
          <pc:docMk/>
          <pc:sldMk cId="2548824167" sldId="278"/>
        </pc:sldMkLst>
      </pc:sldChg>
      <pc:sldChg chg="del">
        <pc:chgData name="Frances, Claire" userId="S::cfrances@uiowa.edu::8d5b7eb6-afd1-4ef9-954c-2b07b5134527" providerId="AD" clId="Web-{2F59A807-F2BE-31A0-E968-352BA716CA07}" dt="2020-06-01T17:30:21.186" v="5"/>
        <pc:sldMkLst>
          <pc:docMk/>
          <pc:sldMk cId="1526710100" sldId="282"/>
        </pc:sldMkLst>
      </pc:sldChg>
      <pc:sldChg chg="add del">
        <pc:chgData name="Frances, Claire" userId="S::cfrances@uiowa.edu::8d5b7eb6-afd1-4ef9-954c-2b07b5134527" providerId="AD" clId="Web-{2F59A807-F2BE-31A0-E968-352BA716CA07}" dt="2020-06-01T17:30:09.904" v="4"/>
        <pc:sldMkLst>
          <pc:docMk/>
          <pc:sldMk cId="439571671" sldId="286"/>
        </pc:sldMkLst>
      </pc:sldChg>
    </pc:docChg>
  </pc:docChgLst>
  <pc:docChgLst>
    <pc:chgData name="Frances, Claire" userId="S::cfrances@uiowa.edu::8d5b7eb6-afd1-4ef9-954c-2b07b5134527" providerId="AD" clId="Web-{567F6006-8987-EDE7-7702-9C4355F897D9}"/>
    <pc:docChg chg="addSld delSld modSld sldOrd">
      <pc:chgData name="Frances, Claire" userId="S::cfrances@uiowa.edu::8d5b7eb6-afd1-4ef9-954c-2b07b5134527" providerId="AD" clId="Web-{567F6006-8987-EDE7-7702-9C4355F897D9}" dt="2020-05-25T21:22:19.199" v="2800"/>
      <pc:docMkLst>
        <pc:docMk/>
      </pc:docMkLst>
      <pc:sldChg chg="addSp delSp modSp mod setBg">
        <pc:chgData name="Frances, Claire" userId="S::cfrances@uiowa.edu::8d5b7eb6-afd1-4ef9-954c-2b07b5134527" providerId="AD" clId="Web-{567F6006-8987-EDE7-7702-9C4355F897D9}" dt="2020-05-25T21:21:57.339" v="2799"/>
        <pc:sldMkLst>
          <pc:docMk/>
          <pc:sldMk cId="1872473644" sldId="256"/>
        </pc:sldMkLst>
        <pc:spChg chg="mod">
          <ac:chgData name="Frances, Claire" userId="S::cfrances@uiowa.edu::8d5b7eb6-afd1-4ef9-954c-2b07b5134527" providerId="AD" clId="Web-{567F6006-8987-EDE7-7702-9C4355F897D9}" dt="2020-05-25T21:21:57.339" v="2799"/>
          <ac:spMkLst>
            <pc:docMk/>
            <pc:sldMk cId="1872473644" sldId="256"/>
            <ac:spMk id="2" creationId="{978FF3FE-1B68-804F-B6DA-18DE8443C3C7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21:57.339" v="2799"/>
          <ac:spMkLst>
            <pc:docMk/>
            <pc:sldMk cId="1872473644" sldId="256"/>
            <ac:spMk id="4" creationId="{8AACE35A-DD26-4C0E-81A5-8C18F739057F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21:57.339" v="2799"/>
          <ac:spMkLst>
            <pc:docMk/>
            <pc:sldMk cId="1872473644" sldId="256"/>
            <ac:spMk id="5" creationId="{B9E871BE-68DD-43BE-B3DB-E11D2B5402F3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21:57.339" v="2799"/>
          <ac:spMkLst>
            <pc:docMk/>
            <pc:sldMk cId="1872473644" sldId="256"/>
            <ac:spMk id="6" creationId="{19C71155-FE2E-4DAD-A34B-04706245E369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21:57.339" v="2799"/>
          <ac:spMkLst>
            <pc:docMk/>
            <pc:sldMk cId="1872473644" sldId="256"/>
            <ac:spMk id="8" creationId="{1D21332B-FE15-41A6-8919-8563A89EAEDA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21:57.339" v="2799"/>
          <ac:spMkLst>
            <pc:docMk/>
            <pc:sldMk cId="1872473644" sldId="256"/>
            <ac:spMk id="13" creationId="{439F6CA3-780D-4C3A-A889-C705E7E7D12D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21:57.339" v="2799"/>
          <ac:spMkLst>
            <pc:docMk/>
            <pc:sldMk cId="1872473644" sldId="256"/>
            <ac:spMk id="15" creationId="{E6335BA4-3C40-424B-A885-29B1007B802A}"/>
          </ac:spMkLst>
        </pc:spChg>
        <pc:picChg chg="add mod">
          <ac:chgData name="Frances, Claire" userId="S::cfrances@uiowa.edu::8d5b7eb6-afd1-4ef9-954c-2b07b5134527" providerId="AD" clId="Web-{567F6006-8987-EDE7-7702-9C4355F897D9}" dt="2020-05-25T21:21:57.339" v="2799"/>
          <ac:picMkLst>
            <pc:docMk/>
            <pc:sldMk cId="1872473644" sldId="256"/>
            <ac:picMk id="3" creationId="{A9B7A72E-9286-4BD4-9A1B-96ABC1257CA1}"/>
          </ac:picMkLst>
        </pc:picChg>
      </pc:sldChg>
      <pc:sldChg chg="addSp delSp modSp del mod setBg">
        <pc:chgData name="Frances, Claire" userId="S::cfrances@uiowa.edu::8d5b7eb6-afd1-4ef9-954c-2b07b5134527" providerId="AD" clId="Web-{567F6006-8987-EDE7-7702-9C4355F897D9}" dt="2020-05-25T20:04:01.394" v="975"/>
        <pc:sldMkLst>
          <pc:docMk/>
          <pc:sldMk cId="1077066028" sldId="262"/>
        </pc:sldMkLst>
        <pc:spChg chg="mod">
          <ac:chgData name="Frances, Claire" userId="S::cfrances@uiowa.edu::8d5b7eb6-afd1-4ef9-954c-2b07b5134527" providerId="AD" clId="Web-{567F6006-8987-EDE7-7702-9C4355F897D9}" dt="2020-05-25T20:00:27.361" v="933" actId="20577"/>
          <ac:spMkLst>
            <pc:docMk/>
            <pc:sldMk cId="1077066028" sldId="262"/>
            <ac:spMk id="2" creationId="{B2529C2B-4260-3741-967D-D273638EBA0B}"/>
          </ac:spMkLst>
        </pc:spChg>
        <pc:spChg chg="del">
          <ac:chgData name="Frances, Claire" userId="S::cfrances@uiowa.edu::8d5b7eb6-afd1-4ef9-954c-2b07b5134527" providerId="AD" clId="Web-{567F6006-8987-EDE7-7702-9C4355F897D9}" dt="2020-05-25T20:00:16.345" v="932"/>
          <ac:spMkLst>
            <pc:docMk/>
            <pc:sldMk cId="1077066028" sldId="262"/>
            <ac:spMk id="3" creationId="{B51E9B85-21A9-8046-91D2-90656E0651A7}"/>
          </ac:spMkLst>
        </pc:spChg>
        <pc:spChg chg="add">
          <ac:chgData name="Frances, Claire" userId="S::cfrances@uiowa.edu::8d5b7eb6-afd1-4ef9-954c-2b07b5134527" providerId="AD" clId="Web-{567F6006-8987-EDE7-7702-9C4355F897D9}" dt="2020-05-25T20:00:16.345" v="932"/>
          <ac:spMkLst>
            <pc:docMk/>
            <pc:sldMk cId="1077066028" sldId="262"/>
            <ac:spMk id="9" creationId="{1B0A7D14-7B67-4022-A8BE-1CCD4A0F1B06}"/>
          </ac:spMkLst>
        </pc:spChg>
        <pc:spChg chg="add">
          <ac:chgData name="Frances, Claire" userId="S::cfrances@uiowa.edu::8d5b7eb6-afd1-4ef9-954c-2b07b5134527" providerId="AD" clId="Web-{567F6006-8987-EDE7-7702-9C4355F897D9}" dt="2020-05-25T20:00:16.345" v="932"/>
          <ac:spMkLst>
            <pc:docMk/>
            <pc:sldMk cId="1077066028" sldId="262"/>
            <ac:spMk id="11" creationId="{AB09A9E8-BF27-4613-A775-071F082083A9}"/>
          </ac:spMkLst>
        </pc:spChg>
        <pc:spChg chg="add">
          <ac:chgData name="Frances, Claire" userId="S::cfrances@uiowa.edu::8d5b7eb6-afd1-4ef9-954c-2b07b5134527" providerId="AD" clId="Web-{567F6006-8987-EDE7-7702-9C4355F897D9}" dt="2020-05-25T20:00:16.345" v="932"/>
          <ac:spMkLst>
            <pc:docMk/>
            <pc:sldMk cId="1077066028" sldId="262"/>
            <ac:spMk id="13" creationId="{C3AFE299-6F79-44AF-9A77-2DC2DC1F8461}"/>
          </ac:spMkLst>
        </pc:spChg>
        <pc:graphicFrameChg chg="add">
          <ac:chgData name="Frances, Claire" userId="S::cfrances@uiowa.edu::8d5b7eb6-afd1-4ef9-954c-2b07b5134527" providerId="AD" clId="Web-{567F6006-8987-EDE7-7702-9C4355F897D9}" dt="2020-05-25T20:00:16.345" v="932"/>
          <ac:graphicFrameMkLst>
            <pc:docMk/>
            <pc:sldMk cId="1077066028" sldId="262"/>
            <ac:graphicFrameMk id="5" creationId="{947E1E3D-0C16-47DF-90F7-B3DE01D9E254}"/>
          </ac:graphicFrameMkLst>
        </pc:graphicFrameChg>
      </pc:sldChg>
      <pc:sldChg chg="addSp modSp mod setBg">
        <pc:chgData name="Frances, Claire" userId="S::cfrances@uiowa.edu::8d5b7eb6-afd1-4ef9-954c-2b07b5134527" providerId="AD" clId="Web-{567F6006-8987-EDE7-7702-9C4355F897D9}" dt="2020-05-25T19:24:55.215" v="105" actId="1076"/>
        <pc:sldMkLst>
          <pc:docMk/>
          <pc:sldMk cId="2262655905" sldId="263"/>
        </pc:sldMkLst>
        <pc:spChg chg="mod">
          <ac:chgData name="Frances, Claire" userId="S::cfrances@uiowa.edu::8d5b7eb6-afd1-4ef9-954c-2b07b5134527" providerId="AD" clId="Web-{567F6006-8987-EDE7-7702-9C4355F897D9}" dt="2020-05-25T19:24:55.215" v="105" actId="1076"/>
          <ac:spMkLst>
            <pc:docMk/>
            <pc:sldMk cId="2262655905" sldId="263"/>
            <ac:spMk id="2" creationId="{D7B194AC-F476-0243-8AE2-938DEF54082A}"/>
          </ac:spMkLst>
        </pc:spChg>
        <pc:spChg chg="mod">
          <ac:chgData name="Frances, Claire" userId="S::cfrances@uiowa.edu::8d5b7eb6-afd1-4ef9-954c-2b07b5134527" providerId="AD" clId="Web-{567F6006-8987-EDE7-7702-9C4355F897D9}" dt="2020-05-25T19:24:31.934" v="69" actId="20577"/>
          <ac:spMkLst>
            <pc:docMk/>
            <pc:sldMk cId="2262655905" sldId="263"/>
            <ac:spMk id="3" creationId="{CCBDEB7E-E142-FC4B-9C15-0B843FA2CC78}"/>
          </ac:spMkLst>
        </pc:spChg>
        <pc:spChg chg="add">
          <ac:chgData name="Frances, Claire" userId="S::cfrances@uiowa.edu::8d5b7eb6-afd1-4ef9-954c-2b07b5134527" providerId="AD" clId="Web-{567F6006-8987-EDE7-7702-9C4355F897D9}" dt="2020-05-25T19:23:44.793" v="29"/>
          <ac:spMkLst>
            <pc:docMk/>
            <pc:sldMk cId="2262655905" sldId="263"/>
            <ac:spMk id="8" creationId="{A98AD482-27A4-454E-8A3A-84F73CBDA7E4}"/>
          </ac:spMkLst>
        </pc:spChg>
        <pc:spChg chg="add">
          <ac:chgData name="Frances, Claire" userId="S::cfrances@uiowa.edu::8d5b7eb6-afd1-4ef9-954c-2b07b5134527" providerId="AD" clId="Web-{567F6006-8987-EDE7-7702-9C4355F897D9}" dt="2020-05-25T19:23:44.793" v="29"/>
          <ac:spMkLst>
            <pc:docMk/>
            <pc:sldMk cId="2262655905" sldId="263"/>
            <ac:spMk id="10" creationId="{322422E2-F15A-43AE-98F1-7210710B0EB8}"/>
          </ac:spMkLst>
        </pc:spChg>
        <pc:spChg chg="add">
          <ac:chgData name="Frances, Claire" userId="S::cfrances@uiowa.edu::8d5b7eb6-afd1-4ef9-954c-2b07b5134527" providerId="AD" clId="Web-{567F6006-8987-EDE7-7702-9C4355F897D9}" dt="2020-05-25T19:23:44.793" v="29"/>
          <ac:spMkLst>
            <pc:docMk/>
            <pc:sldMk cId="2262655905" sldId="263"/>
            <ac:spMk id="12" creationId="{BDC8164B-5FC0-4CBD-B7AE-0CB8780FFCB3}"/>
          </ac:spMkLst>
        </pc:spChg>
      </pc:sldChg>
      <pc:sldChg chg="addSp delSp modSp mod ord setBg">
        <pc:chgData name="Frances, Claire" userId="S::cfrances@uiowa.edu::8d5b7eb6-afd1-4ef9-954c-2b07b5134527" providerId="AD" clId="Web-{567F6006-8987-EDE7-7702-9C4355F897D9}" dt="2020-05-25T20:20:46.043" v="1004" actId="20577"/>
        <pc:sldMkLst>
          <pc:docMk/>
          <pc:sldMk cId="3588505018" sldId="264"/>
        </pc:sldMkLst>
        <pc:spChg chg="add del mod">
          <ac:chgData name="Frances, Claire" userId="S::cfrances@uiowa.edu::8d5b7eb6-afd1-4ef9-954c-2b07b5134527" providerId="AD" clId="Web-{567F6006-8987-EDE7-7702-9C4355F897D9}" dt="2020-05-25T20:20:46.043" v="1004" actId="20577"/>
          <ac:spMkLst>
            <pc:docMk/>
            <pc:sldMk cId="3588505018" sldId="264"/>
            <ac:spMk id="2" creationId="{44C82320-E3F0-4B4F-B3C1-28E3AF11FDE1}"/>
          </ac:spMkLst>
        </pc:spChg>
        <pc:spChg chg="add del mod">
          <ac:chgData name="Frances, Claire" userId="S::cfrances@uiowa.edu::8d5b7eb6-afd1-4ef9-954c-2b07b5134527" providerId="AD" clId="Web-{567F6006-8987-EDE7-7702-9C4355F897D9}" dt="2020-05-25T19:39:06.771" v="661"/>
          <ac:spMkLst>
            <pc:docMk/>
            <pc:sldMk cId="3588505018" sldId="264"/>
            <ac:spMk id="3" creationId="{C24923B3-AE48-9E4F-AD94-E60C3AE50415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26:57.544" v="206"/>
          <ac:spMkLst>
            <pc:docMk/>
            <pc:sldMk cId="3588505018" sldId="264"/>
            <ac:spMk id="6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26:57.544" v="206"/>
          <ac:spMkLst>
            <pc:docMk/>
            <pc:sldMk cId="3588505018" sldId="264"/>
            <ac:spMk id="7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26:57.544" v="206"/>
          <ac:spMkLst>
            <pc:docMk/>
            <pc:sldMk cId="3588505018" sldId="264"/>
            <ac:spMk id="8" creationId="{C3AFE299-6F79-44AF-9A77-2DC2DC1F8461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26:54.966" v="204"/>
          <ac:spMkLst>
            <pc:docMk/>
            <pc:sldMk cId="3588505018" sldId="264"/>
            <ac:spMk id="9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26:54.966" v="204"/>
          <ac:spMkLst>
            <pc:docMk/>
            <pc:sldMk cId="3588505018" sldId="264"/>
            <ac:spMk id="11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39:06.771" v="661"/>
          <ac:spMkLst>
            <pc:docMk/>
            <pc:sldMk cId="3588505018" sldId="264"/>
            <ac:spMk id="12" creationId="{89DBA3C2-C92B-4CEB-868F-52A62295B3EC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26:54.966" v="204"/>
          <ac:spMkLst>
            <pc:docMk/>
            <pc:sldMk cId="3588505018" sldId="264"/>
            <ac:spMk id="13" creationId="{C3AFE299-6F79-44AF-9A77-2DC2DC1F8461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39:06.771" v="661"/>
          <ac:spMkLst>
            <pc:docMk/>
            <pc:sldMk cId="3588505018" sldId="264"/>
            <ac:spMk id="14" creationId="{0A5C11C9-65D2-491A-A266-6ADBD2CB441D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58.178" v="707"/>
          <ac:spMkLst>
            <pc:docMk/>
            <pc:sldMk cId="3588505018" sldId="264"/>
            <ac:spMk id="20" creationId="{1B0A7D14-7B67-4022-A8BE-1CCD4A0F1B06}"/>
          </ac:spMkLst>
        </pc:spChg>
        <pc:spChg chg="add">
          <ac:chgData name="Frances, Claire" userId="S::cfrances@uiowa.edu::8d5b7eb6-afd1-4ef9-954c-2b07b5134527" providerId="AD" clId="Web-{567F6006-8987-EDE7-7702-9C4355F897D9}" dt="2020-05-25T20:01:42.190" v="951"/>
          <ac:spMkLst>
            <pc:docMk/>
            <pc:sldMk cId="3588505018" sldId="264"/>
            <ac:spMk id="21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58.178" v="707"/>
          <ac:spMkLst>
            <pc:docMk/>
            <pc:sldMk cId="3588505018" sldId="264"/>
            <ac:spMk id="22" creationId="{AB09A9E8-BF27-4613-A775-071F082083A9}"/>
          </ac:spMkLst>
        </pc:spChg>
        <pc:spChg chg="add">
          <ac:chgData name="Frances, Claire" userId="S::cfrances@uiowa.edu::8d5b7eb6-afd1-4ef9-954c-2b07b5134527" providerId="AD" clId="Web-{567F6006-8987-EDE7-7702-9C4355F897D9}" dt="2020-05-25T20:01:42.190" v="951"/>
          <ac:spMkLst>
            <pc:docMk/>
            <pc:sldMk cId="3588505018" sldId="264"/>
            <ac:spMk id="23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58.178" v="707"/>
          <ac:spMkLst>
            <pc:docMk/>
            <pc:sldMk cId="3588505018" sldId="264"/>
            <ac:spMk id="24" creationId="{C3AFE299-6F79-44AF-9A77-2DC2DC1F8461}"/>
          </ac:spMkLst>
        </pc:spChg>
        <pc:spChg chg="add">
          <ac:chgData name="Frances, Claire" userId="S::cfrances@uiowa.edu::8d5b7eb6-afd1-4ef9-954c-2b07b5134527" providerId="AD" clId="Web-{567F6006-8987-EDE7-7702-9C4355F897D9}" dt="2020-05-25T20:01:42.190" v="951"/>
          <ac:spMkLst>
            <pc:docMk/>
            <pc:sldMk cId="3588505018" sldId="264"/>
            <ac:spMk id="25" creationId="{C3AFE299-6F79-44AF-9A77-2DC2DC1F8461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0:44.443" v="676"/>
          <ac:spMkLst>
            <pc:docMk/>
            <pc:sldMk cId="3588505018" sldId="264"/>
            <ac:spMk id="29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0:44.443" v="676"/>
          <ac:spMkLst>
            <pc:docMk/>
            <pc:sldMk cId="3588505018" sldId="264"/>
            <ac:spMk id="31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0:44.443" v="676"/>
          <ac:spMkLst>
            <pc:docMk/>
            <pc:sldMk cId="3588505018" sldId="264"/>
            <ac:spMk id="33" creationId="{C3AFE299-6F79-44AF-9A77-2DC2DC1F8461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28.913" v="690"/>
          <ac:spMkLst>
            <pc:docMk/>
            <pc:sldMk cId="3588505018" sldId="264"/>
            <ac:spMk id="73" creationId="{022C3B48-99E5-4B5C-8E49-15C2A9552F4B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28.913" v="690"/>
          <ac:spMkLst>
            <pc:docMk/>
            <pc:sldMk cId="3588505018" sldId="264"/>
            <ac:spMk id="75" creationId="{C67B4E51-3288-4A1F-A92C-87C9401EDE72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28.913" v="690"/>
          <ac:spMkLst>
            <pc:docMk/>
            <pc:sldMk cId="3588505018" sldId="264"/>
            <ac:spMk id="77" creationId="{D3E95A6B-F840-413C-9E78-C33C02FFA468}"/>
          </ac:spMkLst>
        </pc:spChg>
        <pc:spChg chg="add del mod">
          <ac:chgData name="Frances, Claire" userId="S::cfrances@uiowa.edu::8d5b7eb6-afd1-4ef9-954c-2b07b5134527" providerId="AD" clId="Web-{567F6006-8987-EDE7-7702-9C4355F897D9}" dt="2020-05-25T19:41:40.085" v="695"/>
          <ac:spMkLst>
            <pc:docMk/>
            <pc:sldMk cId="3588505018" sldId="264"/>
            <ac:spMk id="187" creationId="{25BAF9E5-819D-4771-A2EA-69C0C2FCBD29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38.663" v="694"/>
          <ac:spMkLst>
            <pc:docMk/>
            <pc:sldMk cId="3588505018" sldId="264"/>
            <ac:spMk id="192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38.663" v="694"/>
          <ac:spMkLst>
            <pc:docMk/>
            <pc:sldMk cId="3588505018" sldId="264"/>
            <ac:spMk id="194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38.663" v="694"/>
          <ac:spMkLst>
            <pc:docMk/>
            <pc:sldMk cId="3588505018" sldId="264"/>
            <ac:spMk id="196" creationId="{C3AFE299-6F79-44AF-9A77-2DC2DC1F8461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35.413" v="692"/>
          <ac:spMkLst>
            <pc:docMk/>
            <pc:sldMk cId="3588505018" sldId="264"/>
            <ac:spMk id="198" creationId="{B4B88A52-38D7-402E-88C3-0EF4C3265376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35.413" v="692"/>
          <ac:spMkLst>
            <pc:docMk/>
            <pc:sldMk cId="3588505018" sldId="264"/>
            <ac:spMk id="199" creationId="{48CE09DE-7896-4508-B9CD-2E473C097773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41:35.413" v="692"/>
          <ac:spMkLst>
            <pc:docMk/>
            <pc:sldMk cId="3588505018" sldId="264"/>
            <ac:spMk id="200" creationId="{6953771A-800E-41A8-965C-D99DB95E9829}"/>
          </ac:spMkLst>
        </pc:spChg>
        <pc:spChg chg="add del mod">
          <ac:chgData name="Frances, Claire" userId="S::cfrances@uiowa.edu::8d5b7eb6-afd1-4ef9-954c-2b07b5134527" providerId="AD" clId="Web-{567F6006-8987-EDE7-7702-9C4355F897D9}" dt="2020-05-25T19:41:53.038" v="706"/>
          <ac:spMkLst>
            <pc:docMk/>
            <pc:sldMk cId="3588505018" sldId="264"/>
            <ac:spMk id="329" creationId="{DDF6D9CC-6742-469F-9481-82117974AF78}"/>
          </ac:spMkLst>
        </pc:spChg>
        <pc:graphicFrameChg chg="add del">
          <ac:chgData name="Frances, Claire" userId="S::cfrances@uiowa.edu::8d5b7eb6-afd1-4ef9-954c-2b07b5134527" providerId="AD" clId="Web-{567F6006-8987-EDE7-7702-9C4355F897D9}" dt="2020-05-25T19:26:54.966" v="204"/>
          <ac:graphicFrameMkLst>
            <pc:docMk/>
            <pc:sldMk cId="3588505018" sldId="264"/>
            <ac:graphicFrameMk id="5" creationId="{BFBE154A-C4B7-4486-BC27-4255DBB98CC8}"/>
          </ac:graphicFrameMkLst>
        </pc:graphicFrameChg>
        <pc:graphicFrameChg chg="add del">
          <ac:chgData name="Frances, Claire" userId="S::cfrances@uiowa.edu::8d5b7eb6-afd1-4ef9-954c-2b07b5134527" providerId="AD" clId="Web-{567F6006-8987-EDE7-7702-9C4355F897D9}" dt="2020-05-25T19:26:57.544" v="206"/>
          <ac:graphicFrameMkLst>
            <pc:docMk/>
            <pc:sldMk cId="3588505018" sldId="264"/>
            <ac:graphicFrameMk id="10" creationId="{281A23DC-D74B-42AE-A105-AFBE12A4D7CF}"/>
          </ac:graphicFrameMkLst>
        </pc:graphicFrameChg>
        <pc:graphicFrameChg chg="add mod ord modGraphic">
          <ac:chgData name="Frances, Claire" userId="S::cfrances@uiowa.edu::8d5b7eb6-afd1-4ef9-954c-2b07b5134527" providerId="AD" clId="Web-{567F6006-8987-EDE7-7702-9C4355F897D9}" dt="2020-05-25T20:01:42.190" v="951"/>
          <ac:graphicFrameMkLst>
            <pc:docMk/>
            <pc:sldMk cId="3588505018" sldId="264"/>
            <ac:graphicFrameMk id="16" creationId="{2DE8E4EA-175A-4AF8-AD6C-FF9BB573A03B}"/>
          </ac:graphicFrameMkLst>
        </pc:graphicFrameChg>
      </pc:sldChg>
      <pc:sldChg chg="addSp delSp modSp mod setBg">
        <pc:chgData name="Frances, Claire" userId="S::cfrances@uiowa.edu::8d5b7eb6-afd1-4ef9-954c-2b07b5134527" providerId="AD" clId="Web-{567F6006-8987-EDE7-7702-9C4355F897D9}" dt="2020-05-25T19:58:40.845" v="931" actId="14100"/>
        <pc:sldMkLst>
          <pc:docMk/>
          <pc:sldMk cId="399501282" sldId="265"/>
        </pc:sldMkLst>
        <pc:spChg chg="mod">
          <ac:chgData name="Frances, Claire" userId="S::cfrances@uiowa.edu::8d5b7eb6-afd1-4ef9-954c-2b07b5134527" providerId="AD" clId="Web-{567F6006-8987-EDE7-7702-9C4355F897D9}" dt="2020-05-25T19:46:54.963" v="759" actId="20577"/>
          <ac:spMkLst>
            <pc:docMk/>
            <pc:sldMk cId="399501282" sldId="265"/>
            <ac:spMk id="2" creationId="{A01D5071-95C4-EE45-9D0B-B0F8F63A9BE6}"/>
          </ac:spMkLst>
        </pc:spChg>
        <pc:spChg chg="add del mod">
          <ac:chgData name="Frances, Claire" userId="S::cfrances@uiowa.edu::8d5b7eb6-afd1-4ef9-954c-2b07b5134527" providerId="AD" clId="Web-{567F6006-8987-EDE7-7702-9C4355F897D9}" dt="2020-05-25T19:46:27.806" v="735"/>
          <ac:spMkLst>
            <pc:docMk/>
            <pc:sldMk cId="399501282" sldId="265"/>
            <ac:spMk id="3" creationId="{B0F21920-E36D-254D-A9E1-ADCCF7E8B50F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50:15.793" v="867"/>
          <ac:spMkLst>
            <pc:docMk/>
            <pc:sldMk cId="399501282" sldId="265"/>
            <ac:spMk id="9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50:15.793" v="867"/>
          <ac:spMkLst>
            <pc:docMk/>
            <pc:sldMk cId="399501282" sldId="265"/>
            <ac:spMk id="11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19:50:15.793" v="867"/>
          <ac:spMkLst>
            <pc:docMk/>
            <pc:sldMk cId="399501282" sldId="265"/>
            <ac:spMk id="13" creationId="{C3AFE299-6F79-44AF-9A77-2DC2DC1F8461}"/>
          </ac:spMkLst>
        </pc:spChg>
        <pc:graphicFrameChg chg="add del">
          <ac:chgData name="Frances, Claire" userId="S::cfrances@uiowa.edu::8d5b7eb6-afd1-4ef9-954c-2b07b5134527" providerId="AD" clId="Web-{567F6006-8987-EDE7-7702-9C4355F897D9}" dt="2020-05-25T19:46:27.728" v="734"/>
          <ac:graphicFrameMkLst>
            <pc:docMk/>
            <pc:sldMk cId="399501282" sldId="265"/>
            <ac:graphicFrameMk id="5" creationId="{25134975-76FB-4B22-9237-93B8E15F56E5}"/>
          </ac:graphicFrameMkLst>
        </pc:graphicFrameChg>
        <pc:graphicFrameChg chg="add mod modGraphic">
          <ac:chgData name="Frances, Claire" userId="S::cfrances@uiowa.edu::8d5b7eb6-afd1-4ef9-954c-2b07b5134527" providerId="AD" clId="Web-{567F6006-8987-EDE7-7702-9C4355F897D9}" dt="2020-05-25T19:58:40.845" v="931" actId="14100"/>
          <ac:graphicFrameMkLst>
            <pc:docMk/>
            <pc:sldMk cId="399501282" sldId="265"/>
            <ac:graphicFrameMk id="6" creationId="{233DA20A-5DD0-4C8B-8D5A-7D8C91755BF0}"/>
          </ac:graphicFrameMkLst>
        </pc:graphicFrameChg>
      </pc:sldChg>
      <pc:sldChg chg="modSp del ord">
        <pc:chgData name="Frances, Claire" userId="S::cfrances@uiowa.edu::8d5b7eb6-afd1-4ef9-954c-2b07b5134527" providerId="AD" clId="Web-{567F6006-8987-EDE7-7702-9C4355F897D9}" dt="2020-05-25T20:28:55.969" v="1071"/>
        <pc:sldMkLst>
          <pc:docMk/>
          <pc:sldMk cId="1593785020" sldId="266"/>
        </pc:sldMkLst>
        <pc:spChg chg="mod">
          <ac:chgData name="Frances, Claire" userId="S::cfrances@uiowa.edu::8d5b7eb6-afd1-4ef9-954c-2b07b5134527" providerId="AD" clId="Web-{567F6006-8987-EDE7-7702-9C4355F897D9}" dt="2020-05-25T20:24:15.873" v="1068" actId="20577"/>
          <ac:spMkLst>
            <pc:docMk/>
            <pc:sldMk cId="1593785020" sldId="266"/>
            <ac:spMk id="2" creationId="{DC7A0359-333C-ED42-BC5F-97D0EA2CCD71}"/>
          </ac:spMkLst>
        </pc:spChg>
      </pc:sldChg>
      <pc:sldChg chg="addSp delSp modSp mod setBg">
        <pc:chgData name="Frances, Claire" userId="S::cfrances@uiowa.edu::8d5b7eb6-afd1-4ef9-954c-2b07b5134527" providerId="AD" clId="Web-{567F6006-8987-EDE7-7702-9C4355F897D9}" dt="2020-05-25T21:03:35.722" v="1929" actId="20577"/>
        <pc:sldMkLst>
          <pc:docMk/>
          <pc:sldMk cId="1874893522" sldId="267"/>
        </pc:sldMkLst>
        <pc:spChg chg="mod">
          <ac:chgData name="Frances, Claire" userId="S::cfrances@uiowa.edu::8d5b7eb6-afd1-4ef9-954c-2b07b5134527" providerId="AD" clId="Web-{567F6006-8987-EDE7-7702-9C4355F897D9}" dt="2020-05-25T20:47:26.041" v="1722" actId="1076"/>
          <ac:spMkLst>
            <pc:docMk/>
            <pc:sldMk cId="1874893522" sldId="267"/>
            <ac:spMk id="2" creationId="{179A6982-71D4-5145-AE7A-88EE3EF67868}"/>
          </ac:spMkLst>
        </pc:spChg>
        <pc:spChg chg="add del mod">
          <ac:chgData name="Frances, Claire" userId="S::cfrances@uiowa.edu::8d5b7eb6-afd1-4ef9-954c-2b07b5134527" providerId="AD" clId="Web-{567F6006-8987-EDE7-7702-9C4355F897D9}" dt="2020-05-25T21:03:35.722" v="1929" actId="20577"/>
          <ac:spMkLst>
            <pc:docMk/>
            <pc:sldMk cId="1874893522" sldId="267"/>
            <ac:spMk id="3" creationId="{BFF60F1E-516A-9845-BB87-60C9FFFDDA1A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40:21.381" v="1568"/>
          <ac:spMkLst>
            <pc:docMk/>
            <pc:sldMk cId="1874893522" sldId="267"/>
            <ac:spMk id="6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40:21.381" v="1568"/>
          <ac:spMkLst>
            <pc:docMk/>
            <pc:sldMk cId="1874893522" sldId="267"/>
            <ac:spMk id="7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40:21.381" v="1568"/>
          <ac:spMkLst>
            <pc:docMk/>
            <pc:sldMk cId="1874893522" sldId="267"/>
            <ac:spMk id="8" creationId="{C3AFE299-6F79-44AF-9A77-2DC2DC1F8461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35:12.300" v="1086"/>
          <ac:spMkLst>
            <pc:docMk/>
            <pc:sldMk cId="1874893522" sldId="267"/>
            <ac:spMk id="9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35:12.300" v="1086"/>
          <ac:spMkLst>
            <pc:docMk/>
            <pc:sldMk cId="1874893522" sldId="267"/>
            <ac:spMk id="11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43:34.633" v="1663"/>
          <ac:spMkLst>
            <pc:docMk/>
            <pc:sldMk cId="1874893522" sldId="267"/>
            <ac:spMk id="12" creationId="{89DBA3C2-C92B-4CEB-868F-52A62295B3EC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35:12.300" v="1086"/>
          <ac:spMkLst>
            <pc:docMk/>
            <pc:sldMk cId="1874893522" sldId="267"/>
            <ac:spMk id="13" creationId="{C3AFE299-6F79-44AF-9A77-2DC2DC1F8461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43:34.633" v="1663"/>
          <ac:spMkLst>
            <pc:docMk/>
            <pc:sldMk cId="1874893522" sldId="267"/>
            <ac:spMk id="14" creationId="{0A5C11C9-65D2-491A-A266-6ADBD2CB441D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44:00.477" v="1669"/>
          <ac:spMkLst>
            <pc:docMk/>
            <pc:sldMk cId="1874893522" sldId="267"/>
            <ac:spMk id="15" creationId="{B680D4D6-B06E-4316-8BBC-7A65A10AC853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44:00.477" v="1669"/>
          <ac:spMkLst>
            <pc:docMk/>
            <pc:sldMk cId="1874893522" sldId="267"/>
            <ac:spMk id="17" creationId="{64016ABB-4F5D-4BFA-9406-7CD61399B6CC}"/>
          </ac:spMkLst>
        </pc:spChg>
        <pc:spChg chg="add">
          <ac:chgData name="Frances, Claire" userId="S::cfrances@uiowa.edu::8d5b7eb6-afd1-4ef9-954c-2b07b5134527" providerId="AD" clId="Web-{567F6006-8987-EDE7-7702-9C4355F897D9}" dt="2020-05-25T20:47:12.900" v="1719"/>
          <ac:spMkLst>
            <pc:docMk/>
            <pc:sldMk cId="1874893522" sldId="267"/>
            <ac:spMk id="18" creationId="{40851669-7281-49C2-8BF0-67BA70EC1AC7}"/>
          </ac:spMkLst>
        </pc:spChg>
        <pc:spChg chg="add">
          <ac:chgData name="Frances, Claire" userId="S::cfrances@uiowa.edu::8d5b7eb6-afd1-4ef9-954c-2b07b5134527" providerId="AD" clId="Web-{567F6006-8987-EDE7-7702-9C4355F897D9}" dt="2020-05-25T20:47:12.900" v="1719"/>
          <ac:spMkLst>
            <pc:docMk/>
            <pc:sldMk cId="1874893522" sldId="267"/>
            <ac:spMk id="19" creationId="{16992B13-74C4-4370-93C5-F5403D944D8E}"/>
          </ac:spMkLst>
        </pc:spChg>
        <pc:spChg chg="add">
          <ac:chgData name="Frances, Claire" userId="S::cfrances@uiowa.edu::8d5b7eb6-afd1-4ef9-954c-2b07b5134527" providerId="AD" clId="Web-{567F6006-8987-EDE7-7702-9C4355F897D9}" dt="2020-05-25T20:47:12.900" v="1719"/>
          <ac:spMkLst>
            <pc:docMk/>
            <pc:sldMk cId="1874893522" sldId="267"/>
            <ac:spMk id="20" creationId="{A3AE1F77-1EC8-47BA-A381-B6618A2FCD65}"/>
          </ac:spMkLst>
        </pc:spChg>
        <pc:graphicFrameChg chg="add del">
          <ac:chgData name="Frances, Claire" userId="S::cfrances@uiowa.edu::8d5b7eb6-afd1-4ef9-954c-2b07b5134527" providerId="AD" clId="Web-{567F6006-8987-EDE7-7702-9C4355F897D9}" dt="2020-05-25T20:35:12.300" v="1086"/>
          <ac:graphicFrameMkLst>
            <pc:docMk/>
            <pc:sldMk cId="1874893522" sldId="267"/>
            <ac:graphicFrameMk id="5" creationId="{72B9BD38-CCEF-49CD-81F3-07C5E65F48E7}"/>
          </ac:graphicFrameMkLst>
        </pc:graphicFrameChg>
        <pc:graphicFrameChg chg="add del">
          <ac:chgData name="Frances, Claire" userId="S::cfrances@uiowa.edu::8d5b7eb6-afd1-4ef9-954c-2b07b5134527" providerId="AD" clId="Web-{567F6006-8987-EDE7-7702-9C4355F897D9}" dt="2020-05-25T20:40:21.381" v="1568"/>
          <ac:graphicFrameMkLst>
            <pc:docMk/>
            <pc:sldMk cId="1874893522" sldId="267"/>
            <ac:graphicFrameMk id="10" creationId="{3EBF1344-D757-48F1-A4B6-A8B8EF32D983}"/>
          </ac:graphicFrameMkLst>
        </pc:graphicFrameChg>
        <pc:cxnChg chg="add del">
          <ac:chgData name="Frances, Claire" userId="S::cfrances@uiowa.edu::8d5b7eb6-afd1-4ef9-954c-2b07b5134527" providerId="AD" clId="Web-{567F6006-8987-EDE7-7702-9C4355F897D9}" dt="2020-05-25T20:44:00.477" v="1669"/>
          <ac:cxnSpMkLst>
            <pc:docMk/>
            <pc:sldMk cId="1874893522" sldId="267"/>
            <ac:cxnSpMk id="16" creationId="{ED72A37F-0C2F-473C-9D71-B80AEE71BF03}"/>
          </ac:cxnSpMkLst>
        </pc:cxnChg>
      </pc:sldChg>
      <pc:sldChg chg="addSp delSp modSp mod setBg modClrScheme delDesignElem chgLayout">
        <pc:chgData name="Frances, Claire" userId="S::cfrances@uiowa.edu::8d5b7eb6-afd1-4ef9-954c-2b07b5134527" providerId="AD" clId="Web-{567F6006-8987-EDE7-7702-9C4355F897D9}" dt="2020-05-25T20:56:36.624" v="1806" actId="20577"/>
        <pc:sldMkLst>
          <pc:docMk/>
          <pc:sldMk cId="2997472317" sldId="269"/>
        </pc:sldMkLst>
        <pc:spChg chg="del mod ord">
          <ac:chgData name="Frances, Claire" userId="S::cfrances@uiowa.edu::8d5b7eb6-afd1-4ef9-954c-2b07b5134527" providerId="AD" clId="Web-{567F6006-8987-EDE7-7702-9C4355F897D9}" dt="2020-05-25T20:52:33.325" v="1741"/>
          <ac:spMkLst>
            <pc:docMk/>
            <pc:sldMk cId="2997472317" sldId="269"/>
            <ac:spMk id="2" creationId="{81DF160A-622A-5648-93FB-9E1E507C1950}"/>
          </ac:spMkLst>
        </pc:spChg>
        <pc:spChg chg="del">
          <ac:chgData name="Frances, Claire" userId="S::cfrances@uiowa.edu::8d5b7eb6-afd1-4ef9-954c-2b07b5134527" providerId="AD" clId="Web-{567F6006-8987-EDE7-7702-9C4355F897D9}" dt="2020-05-25T20:44:59.540" v="1672"/>
          <ac:spMkLst>
            <pc:docMk/>
            <pc:sldMk cId="2997472317" sldId="269"/>
            <ac:spMk id="3" creationId="{B215E5F6-CDFB-5544-B73D-47CD0BA6457F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3:21.278" v="1750"/>
          <ac:spMkLst>
            <pc:docMk/>
            <pc:sldMk cId="2997472317" sldId="269"/>
            <ac:spMk id="7" creationId="{D09F5552-39CF-49BE-9BA3-F2C2E97DD974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3:21.278" v="1750"/>
          <ac:spMkLst>
            <pc:docMk/>
            <pc:sldMk cId="2997472317" sldId="269"/>
            <ac:spMk id="8" creationId="{6CCDD5D4-DC0E-4B2C-8B6B-FCAA00ECE04E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3:21.278" v="1750"/>
          <ac:spMkLst>
            <pc:docMk/>
            <pc:sldMk cId="2997472317" sldId="269"/>
            <ac:spMk id="9" creationId="{B4B88A52-38D7-402E-88C3-0EF4C3265376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2:27.887" v="1740"/>
          <ac:spMkLst>
            <pc:docMk/>
            <pc:sldMk cId="2997472317" sldId="269"/>
            <ac:spMk id="10" creationId="{022C3B48-99E5-4B5C-8E49-15C2A9552F4B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2:27.887" v="1740"/>
          <ac:spMkLst>
            <pc:docMk/>
            <pc:sldMk cId="2997472317" sldId="269"/>
            <ac:spMk id="12" creationId="{C67B4E51-3288-4A1F-A92C-87C9401EDE72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2:27.887" v="1740"/>
          <ac:spMkLst>
            <pc:docMk/>
            <pc:sldMk cId="2997472317" sldId="269"/>
            <ac:spMk id="14" creationId="{D3E95A6B-F840-413C-9E78-C33C02FFA468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3:21.278" v="1750"/>
          <ac:spMkLst>
            <pc:docMk/>
            <pc:sldMk cId="2997472317" sldId="269"/>
            <ac:spMk id="16" creationId="{48CE09DE-7896-4508-B9CD-2E473C097773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3:21.278" v="1750"/>
          <ac:spMkLst>
            <pc:docMk/>
            <pc:sldMk cId="2997472317" sldId="269"/>
            <ac:spMk id="18" creationId="{6953771A-800E-41A8-965C-D99DB95E9829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6:10.920" v="1784"/>
          <ac:spMkLst>
            <pc:docMk/>
            <pc:sldMk cId="2997472317" sldId="269"/>
            <ac:spMk id="23" creationId="{D09F5552-39CF-49BE-9BA3-F2C2E97DD974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6:10.920" v="1784"/>
          <ac:spMkLst>
            <pc:docMk/>
            <pc:sldMk cId="2997472317" sldId="269"/>
            <ac:spMk id="25" creationId="{6CCDD5D4-DC0E-4B2C-8B6B-FCAA00ECE04E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6:10.920" v="1784"/>
          <ac:spMkLst>
            <pc:docMk/>
            <pc:sldMk cId="2997472317" sldId="269"/>
            <ac:spMk id="27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6:10.920" v="1784"/>
          <ac:spMkLst>
            <pc:docMk/>
            <pc:sldMk cId="2997472317" sldId="269"/>
            <ac:spMk id="29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20:56:10.920" v="1784"/>
          <ac:spMkLst>
            <pc:docMk/>
            <pc:sldMk cId="2997472317" sldId="269"/>
            <ac:spMk id="31" creationId="{C3AFE299-6F79-44AF-9A77-2DC2DC1F8461}"/>
          </ac:spMkLst>
        </pc:spChg>
        <pc:spChg chg="add mod ord">
          <ac:chgData name="Frances, Claire" userId="S::cfrances@uiowa.edu::8d5b7eb6-afd1-4ef9-954c-2b07b5134527" providerId="AD" clId="Web-{567F6006-8987-EDE7-7702-9C4355F897D9}" dt="2020-05-25T20:56:18.280" v="1799" actId="20577"/>
          <ac:spMkLst>
            <pc:docMk/>
            <pc:sldMk cId="2997472317" sldId="269"/>
            <ac:spMk id="1007" creationId="{40EFE2E0-36C9-4370-A058-1E3337BF5080}"/>
          </ac:spMkLst>
        </pc:spChg>
        <pc:graphicFrameChg chg="add mod ord modGraphic">
          <ac:chgData name="Frances, Claire" userId="S::cfrances@uiowa.edu::8d5b7eb6-afd1-4ef9-954c-2b07b5134527" providerId="AD" clId="Web-{567F6006-8987-EDE7-7702-9C4355F897D9}" dt="2020-05-25T20:56:36.624" v="1806" actId="20577"/>
          <ac:graphicFrameMkLst>
            <pc:docMk/>
            <pc:sldMk cId="2997472317" sldId="269"/>
            <ac:graphicFrameMk id="5" creationId="{0D4F69BC-1D21-4131-995F-81D3C826E2CA}"/>
          </ac:graphicFrameMkLst>
        </pc:graphicFrameChg>
      </pc:sldChg>
      <pc:sldChg chg="del">
        <pc:chgData name="Frances, Claire" userId="S::cfrances@uiowa.edu::8d5b7eb6-afd1-4ef9-954c-2b07b5134527" providerId="AD" clId="Web-{567F6006-8987-EDE7-7702-9C4355F897D9}" dt="2020-05-25T20:58:48.906" v="1807"/>
        <pc:sldMkLst>
          <pc:docMk/>
          <pc:sldMk cId="916565104" sldId="270"/>
        </pc:sldMkLst>
      </pc:sldChg>
      <pc:sldChg chg="addSp delSp modSp mod setBg">
        <pc:chgData name="Frances, Claire" userId="S::cfrances@uiowa.edu::8d5b7eb6-afd1-4ef9-954c-2b07b5134527" providerId="AD" clId="Web-{567F6006-8987-EDE7-7702-9C4355F897D9}" dt="2020-05-25T21:10:02.083" v="1971" actId="20577"/>
        <pc:sldMkLst>
          <pc:docMk/>
          <pc:sldMk cId="3025549162" sldId="271"/>
        </pc:sldMkLst>
        <pc:spChg chg="mod">
          <ac:chgData name="Frances, Claire" userId="S::cfrances@uiowa.edu::8d5b7eb6-afd1-4ef9-954c-2b07b5134527" providerId="AD" clId="Web-{567F6006-8987-EDE7-7702-9C4355F897D9}" dt="2020-05-25T21:06:16.988" v="1958" actId="20577"/>
          <ac:spMkLst>
            <pc:docMk/>
            <pc:sldMk cId="3025549162" sldId="271"/>
            <ac:spMk id="2" creationId="{110B8F94-C112-7944-AF7F-557DF4BFD53B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06:04.566" v="1957"/>
          <ac:spMkLst>
            <pc:docMk/>
            <pc:sldMk cId="3025549162" sldId="271"/>
            <ac:spMk id="3" creationId="{103A2C45-D43D-1244-9AF4-E673F1E27AFB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06:04.488" v="1956"/>
          <ac:spMkLst>
            <pc:docMk/>
            <pc:sldMk cId="3025549162" sldId="271"/>
            <ac:spMk id="9" creationId="{1B0A7D14-7B67-4022-A8BE-1CCD4A0F1B06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06:04.488" v="1956"/>
          <ac:spMkLst>
            <pc:docMk/>
            <pc:sldMk cId="3025549162" sldId="271"/>
            <ac:spMk id="11" creationId="{AB09A9E8-BF27-4613-A775-071F082083A9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06:04.488" v="1956"/>
          <ac:spMkLst>
            <pc:docMk/>
            <pc:sldMk cId="3025549162" sldId="271"/>
            <ac:spMk id="13" creationId="{C3AFE299-6F79-44AF-9A77-2DC2DC1F8461}"/>
          </ac:spMkLst>
        </pc:spChg>
        <pc:graphicFrameChg chg="add del">
          <ac:chgData name="Frances, Claire" userId="S::cfrances@uiowa.edu::8d5b7eb6-afd1-4ef9-954c-2b07b5134527" providerId="AD" clId="Web-{567F6006-8987-EDE7-7702-9C4355F897D9}" dt="2020-05-25T21:06:04.488" v="1956"/>
          <ac:graphicFrameMkLst>
            <pc:docMk/>
            <pc:sldMk cId="3025549162" sldId="271"/>
            <ac:graphicFrameMk id="5" creationId="{689BF0B2-EBB6-4C9F-B4CF-5A14B6FDF07B}"/>
          </ac:graphicFrameMkLst>
        </pc:graphicFrameChg>
        <pc:graphicFrameChg chg="add mod modGraphic">
          <ac:chgData name="Frances, Claire" userId="S::cfrances@uiowa.edu::8d5b7eb6-afd1-4ef9-954c-2b07b5134527" providerId="AD" clId="Web-{567F6006-8987-EDE7-7702-9C4355F897D9}" dt="2020-05-25T21:10:02.083" v="1971" actId="20577"/>
          <ac:graphicFrameMkLst>
            <pc:docMk/>
            <pc:sldMk cId="3025549162" sldId="271"/>
            <ac:graphicFrameMk id="6" creationId="{2C541E4D-5597-49A2-B9B1-278FBA7DB041}"/>
          </ac:graphicFrameMkLst>
        </pc:graphicFrameChg>
      </pc:sldChg>
      <pc:sldChg chg="modSp">
        <pc:chgData name="Frances, Claire" userId="S::cfrances@uiowa.edu::8d5b7eb6-afd1-4ef9-954c-2b07b5134527" providerId="AD" clId="Web-{567F6006-8987-EDE7-7702-9C4355F897D9}" dt="2020-05-25T21:21:33.074" v="2797" actId="1076"/>
        <pc:sldMkLst>
          <pc:docMk/>
          <pc:sldMk cId="1983493418" sldId="272"/>
        </pc:sldMkLst>
        <pc:picChg chg="mod">
          <ac:chgData name="Frances, Claire" userId="S::cfrances@uiowa.edu::8d5b7eb6-afd1-4ef9-954c-2b07b5134527" providerId="AD" clId="Web-{567F6006-8987-EDE7-7702-9C4355F897D9}" dt="2020-05-25T21:21:33.074" v="2797" actId="1076"/>
          <ac:picMkLst>
            <pc:docMk/>
            <pc:sldMk cId="1983493418" sldId="272"/>
            <ac:picMk id="2" creationId="{14BF9EF7-67FF-4C78-B637-5753AC65C2BF}"/>
          </ac:picMkLst>
        </pc:picChg>
      </pc:sldChg>
      <pc:sldChg chg="del">
        <pc:chgData name="Frances, Claire" userId="S::cfrances@uiowa.edu::8d5b7eb6-afd1-4ef9-954c-2b07b5134527" providerId="AD" clId="Web-{567F6006-8987-EDE7-7702-9C4355F897D9}" dt="2020-05-25T20:29:10.282" v="1072"/>
        <pc:sldMkLst>
          <pc:docMk/>
          <pc:sldMk cId="1226137954" sldId="276"/>
        </pc:sldMkLst>
      </pc:sldChg>
      <pc:sldChg chg="modSp">
        <pc:chgData name="Frances, Claire" userId="S::cfrances@uiowa.edu::8d5b7eb6-afd1-4ef9-954c-2b07b5134527" providerId="AD" clId="Web-{567F6006-8987-EDE7-7702-9C4355F897D9}" dt="2020-05-25T20:01:17.455" v="943" actId="20577"/>
        <pc:sldMkLst>
          <pc:docMk/>
          <pc:sldMk cId="3836326192" sldId="277"/>
        </pc:sldMkLst>
        <pc:spChg chg="mod">
          <ac:chgData name="Frances, Claire" userId="S::cfrances@uiowa.edu::8d5b7eb6-afd1-4ef9-954c-2b07b5134527" providerId="AD" clId="Web-{567F6006-8987-EDE7-7702-9C4355F897D9}" dt="2020-05-25T20:01:17.455" v="943" actId="20577"/>
          <ac:spMkLst>
            <pc:docMk/>
            <pc:sldMk cId="3836326192" sldId="277"/>
            <ac:spMk id="2" creationId="{58FBC912-4544-488A-8FDE-3276010D4167}"/>
          </ac:spMkLst>
        </pc:spChg>
      </pc:sldChg>
      <pc:sldChg chg="addSp delSp modSp mod setBg">
        <pc:chgData name="Frances, Claire" userId="S::cfrances@uiowa.edu::8d5b7eb6-afd1-4ef9-954c-2b07b5134527" providerId="AD" clId="Web-{567F6006-8987-EDE7-7702-9C4355F897D9}" dt="2020-05-25T20:01:34.112" v="948" actId="20577"/>
        <pc:sldMkLst>
          <pc:docMk/>
          <pc:sldMk cId="2548824167" sldId="278"/>
        </pc:sldMkLst>
        <pc:spChg chg="mod">
          <ac:chgData name="Frances, Claire" userId="S::cfrances@uiowa.edu::8d5b7eb6-afd1-4ef9-954c-2b07b5134527" providerId="AD" clId="Web-{567F6006-8987-EDE7-7702-9C4355F897D9}" dt="2020-05-25T20:01:34.112" v="948" actId="20577"/>
          <ac:spMkLst>
            <pc:docMk/>
            <pc:sldMk cId="2548824167" sldId="278"/>
            <ac:spMk id="2" creationId="{38D0771B-01A3-4802-BC43-594762B25E8D}"/>
          </ac:spMkLst>
        </pc:spChg>
        <pc:spChg chg="del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9" creationId="{D09F5552-39CF-49BE-9BA3-F2C2E97DD974}"/>
          </ac:spMkLst>
        </pc:spChg>
        <pc:spChg chg="del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11" creationId="{6CCDD5D4-DC0E-4B2C-8B6B-FCAA00ECE04E}"/>
          </ac:spMkLst>
        </pc:spChg>
        <pc:spChg chg="del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13" creationId="{1B0A7D14-7B67-4022-A8BE-1CCD4A0F1B06}"/>
          </ac:spMkLst>
        </pc:spChg>
        <pc:spChg chg="del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15" creationId="{AB09A9E8-BF27-4613-A775-071F082083A9}"/>
          </ac:spMkLst>
        </pc:spChg>
        <pc:spChg chg="del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17" creationId="{C3AFE299-6F79-44AF-9A77-2DC2DC1F8461}"/>
          </ac:spMkLst>
        </pc:spChg>
        <pc:spChg chg="add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22" creationId="{D09F5552-39CF-49BE-9BA3-F2C2E97DD974}"/>
          </ac:spMkLst>
        </pc:spChg>
        <pc:spChg chg="add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24" creationId="{6CCDD5D4-DC0E-4B2C-8B6B-FCAA00ECE04E}"/>
          </ac:spMkLst>
        </pc:spChg>
        <pc:spChg chg="add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26" creationId="{022C3B48-99E5-4B5C-8E49-15C2A9552F4B}"/>
          </ac:spMkLst>
        </pc:spChg>
        <pc:spChg chg="add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28" creationId="{C67B4E51-3288-4A1F-A92C-87C9401EDE72}"/>
          </ac:spMkLst>
        </pc:spChg>
        <pc:spChg chg="add">
          <ac:chgData name="Frances, Claire" userId="S::cfrances@uiowa.edu::8d5b7eb6-afd1-4ef9-954c-2b07b5134527" providerId="AD" clId="Web-{567F6006-8987-EDE7-7702-9C4355F897D9}" dt="2020-05-25T19:18:57.133" v="0"/>
          <ac:spMkLst>
            <pc:docMk/>
            <pc:sldMk cId="2548824167" sldId="278"/>
            <ac:spMk id="30" creationId="{D3E95A6B-F840-413C-9E78-C33C02FFA468}"/>
          </ac:spMkLst>
        </pc:spChg>
        <pc:graphicFrameChg chg="mod modGraphic">
          <ac:chgData name="Frances, Claire" userId="S::cfrances@uiowa.edu::8d5b7eb6-afd1-4ef9-954c-2b07b5134527" providerId="AD" clId="Web-{567F6006-8987-EDE7-7702-9C4355F897D9}" dt="2020-05-25T19:18:57.133" v="0"/>
          <ac:graphicFrameMkLst>
            <pc:docMk/>
            <pc:sldMk cId="2548824167" sldId="278"/>
            <ac:graphicFrameMk id="5" creationId="{B9662B44-9173-4434-8678-547EC63AB5F1}"/>
          </ac:graphicFrameMkLst>
        </pc:graphicFrameChg>
      </pc:sldChg>
      <pc:sldChg chg="addSp delSp modSp new del mod setBg">
        <pc:chgData name="Frances, Claire" userId="S::cfrances@uiowa.edu::8d5b7eb6-afd1-4ef9-954c-2b07b5134527" providerId="AD" clId="Web-{567F6006-8987-EDE7-7702-9C4355F897D9}" dt="2020-05-25T19:45:30.946" v="722"/>
        <pc:sldMkLst>
          <pc:docMk/>
          <pc:sldMk cId="893148695" sldId="279"/>
        </pc:sldMkLst>
        <pc:spChg chg="mod">
          <ac:chgData name="Frances, Claire" userId="S::cfrances@uiowa.edu::8d5b7eb6-afd1-4ef9-954c-2b07b5134527" providerId="AD" clId="Web-{567F6006-8987-EDE7-7702-9C4355F897D9}" dt="2020-05-25T19:25:13.793" v="107"/>
          <ac:spMkLst>
            <pc:docMk/>
            <pc:sldMk cId="893148695" sldId="279"/>
            <ac:spMk id="2" creationId="{BD8137E0-05FE-4D6C-B4FE-D91BB3CDF966}"/>
          </ac:spMkLst>
        </pc:spChg>
        <pc:spChg chg="add del mod">
          <ac:chgData name="Frances, Claire" userId="S::cfrances@uiowa.edu::8d5b7eb6-afd1-4ef9-954c-2b07b5134527" providerId="AD" clId="Web-{567F6006-8987-EDE7-7702-9C4355F897D9}" dt="2020-05-25T19:26:29.169" v="193" actId="20577"/>
          <ac:spMkLst>
            <pc:docMk/>
            <pc:sldMk cId="893148695" sldId="279"/>
            <ac:spMk id="3" creationId="{56323902-45D6-4749-94D1-D4D7EC46587A}"/>
          </ac:spMkLst>
        </pc:spChg>
        <pc:graphicFrameChg chg="add del">
          <ac:chgData name="Frances, Claire" userId="S::cfrances@uiowa.edu::8d5b7eb6-afd1-4ef9-954c-2b07b5134527" providerId="AD" clId="Web-{567F6006-8987-EDE7-7702-9C4355F897D9}" dt="2020-05-25T19:25:13.793" v="107"/>
          <ac:graphicFrameMkLst>
            <pc:docMk/>
            <pc:sldMk cId="893148695" sldId="279"/>
            <ac:graphicFrameMk id="5" creationId="{FC37BEE8-761E-4D27-9594-60C9F0FD2C67}"/>
          </ac:graphicFrameMkLst>
        </pc:graphicFrameChg>
      </pc:sldChg>
      <pc:sldChg chg="modSp add replId">
        <pc:chgData name="Frances, Claire" userId="S::cfrances@uiowa.edu::8d5b7eb6-afd1-4ef9-954c-2b07b5134527" providerId="AD" clId="Web-{567F6006-8987-EDE7-7702-9C4355F897D9}" dt="2020-05-25T20:05:33.036" v="997" actId="20577"/>
        <pc:sldMkLst>
          <pc:docMk/>
          <pc:sldMk cId="3042403281" sldId="279"/>
        </pc:sldMkLst>
        <pc:spChg chg="mod">
          <ac:chgData name="Frances, Claire" userId="S::cfrances@uiowa.edu::8d5b7eb6-afd1-4ef9-954c-2b07b5134527" providerId="AD" clId="Web-{567F6006-8987-EDE7-7702-9C4355F897D9}" dt="2020-05-25T20:02:10.487" v="957" actId="20577"/>
          <ac:spMkLst>
            <pc:docMk/>
            <pc:sldMk cId="3042403281" sldId="279"/>
            <ac:spMk id="2" creationId="{A01D5071-95C4-EE45-9D0B-B0F8F63A9BE6}"/>
          </ac:spMkLst>
        </pc:spChg>
        <pc:graphicFrameChg chg="mod modGraphic">
          <ac:chgData name="Frances, Claire" userId="S::cfrances@uiowa.edu::8d5b7eb6-afd1-4ef9-954c-2b07b5134527" providerId="AD" clId="Web-{567F6006-8987-EDE7-7702-9C4355F897D9}" dt="2020-05-25T20:05:33.036" v="997" actId="20577"/>
          <ac:graphicFrameMkLst>
            <pc:docMk/>
            <pc:sldMk cId="3042403281" sldId="279"/>
            <ac:graphicFrameMk id="6" creationId="{233DA20A-5DD0-4C8B-8D5A-7D8C91755BF0}"/>
          </ac:graphicFrameMkLst>
        </pc:graphicFrameChg>
      </pc:sldChg>
      <pc:sldChg chg="addSp modSp new mod setBg setClrOvrMap">
        <pc:chgData name="Frances, Claire" userId="S::cfrances@uiowa.edu::8d5b7eb6-afd1-4ef9-954c-2b07b5134527" providerId="AD" clId="Web-{567F6006-8987-EDE7-7702-9C4355F897D9}" dt="2020-05-25T21:00:17.375" v="1899" actId="20577"/>
        <pc:sldMkLst>
          <pc:docMk/>
          <pc:sldMk cId="3103927038" sldId="280"/>
        </pc:sldMkLst>
        <pc:spChg chg="mod">
          <ac:chgData name="Frances, Claire" userId="S::cfrances@uiowa.edu::8d5b7eb6-afd1-4ef9-954c-2b07b5134527" providerId="AD" clId="Web-{567F6006-8987-EDE7-7702-9C4355F897D9}" dt="2020-05-25T21:00:17.375" v="1899" actId="20577"/>
          <ac:spMkLst>
            <pc:docMk/>
            <pc:sldMk cId="3103927038" sldId="280"/>
            <ac:spMk id="2" creationId="{08F81505-C9EC-47E3-B83D-452D2275B30D}"/>
          </ac:spMkLst>
        </pc:spChg>
        <pc:spChg chg="mod">
          <ac:chgData name="Frances, Claire" userId="S::cfrances@uiowa.edu::8d5b7eb6-afd1-4ef9-954c-2b07b5134527" providerId="AD" clId="Web-{567F6006-8987-EDE7-7702-9C4355F897D9}" dt="2020-05-25T20:59:55.407" v="1869"/>
          <ac:spMkLst>
            <pc:docMk/>
            <pc:sldMk cId="3103927038" sldId="280"/>
            <ac:spMk id="3" creationId="{A4D1F149-4999-4CBF-BF42-3D64BF759B00}"/>
          </ac:spMkLst>
        </pc:spChg>
        <pc:spChg chg="add">
          <ac:chgData name="Frances, Claire" userId="S::cfrances@uiowa.edu::8d5b7eb6-afd1-4ef9-954c-2b07b5134527" providerId="AD" clId="Web-{567F6006-8987-EDE7-7702-9C4355F897D9}" dt="2020-05-25T20:59:55.407" v="1869"/>
          <ac:spMkLst>
            <pc:docMk/>
            <pc:sldMk cId="3103927038" sldId="280"/>
            <ac:spMk id="8" creationId="{15384613-A493-4A01-873E-5BD3769D1AE8}"/>
          </ac:spMkLst>
        </pc:spChg>
        <pc:spChg chg="add">
          <ac:chgData name="Frances, Claire" userId="S::cfrances@uiowa.edu::8d5b7eb6-afd1-4ef9-954c-2b07b5134527" providerId="AD" clId="Web-{567F6006-8987-EDE7-7702-9C4355F897D9}" dt="2020-05-25T20:59:55.407" v="1869"/>
          <ac:spMkLst>
            <pc:docMk/>
            <pc:sldMk cId="3103927038" sldId="280"/>
            <ac:spMk id="10" creationId="{34336F18-80E9-4DFA-9C2E-3F85614720EA}"/>
          </ac:spMkLst>
        </pc:spChg>
        <pc:spChg chg="add">
          <ac:chgData name="Frances, Claire" userId="S::cfrances@uiowa.edu::8d5b7eb6-afd1-4ef9-954c-2b07b5134527" providerId="AD" clId="Web-{567F6006-8987-EDE7-7702-9C4355F897D9}" dt="2020-05-25T20:59:55.407" v="1869"/>
          <ac:spMkLst>
            <pc:docMk/>
            <pc:sldMk cId="3103927038" sldId="280"/>
            <ac:spMk id="12" creationId="{9D293054-EC89-4CF2-AAEF-B38981E92343}"/>
          </ac:spMkLst>
        </pc:spChg>
      </pc:sldChg>
      <pc:sldChg chg="delSp modSp new ord">
        <pc:chgData name="Frances, Claire" userId="S::cfrances@uiowa.edu::8d5b7eb6-afd1-4ef9-954c-2b07b5134527" providerId="AD" clId="Web-{567F6006-8987-EDE7-7702-9C4355F897D9}" dt="2020-05-25T21:22:19.199" v="2800"/>
        <pc:sldMkLst>
          <pc:docMk/>
          <pc:sldMk cId="2966656178" sldId="281"/>
        </pc:sldMkLst>
        <pc:spChg chg="mod">
          <ac:chgData name="Frances, Claire" userId="S::cfrances@uiowa.edu::8d5b7eb6-afd1-4ef9-954c-2b07b5134527" providerId="AD" clId="Web-{567F6006-8987-EDE7-7702-9C4355F897D9}" dt="2020-05-25T21:04:23.862" v="1953" actId="20577"/>
          <ac:spMkLst>
            <pc:docMk/>
            <pc:sldMk cId="2966656178" sldId="281"/>
            <ac:spMk id="2" creationId="{86983AFF-C94F-4922-B000-69085F6E3411}"/>
          </ac:spMkLst>
        </pc:spChg>
        <pc:spChg chg="del">
          <ac:chgData name="Frances, Claire" userId="S::cfrances@uiowa.edu::8d5b7eb6-afd1-4ef9-954c-2b07b5134527" providerId="AD" clId="Web-{567F6006-8987-EDE7-7702-9C4355F897D9}" dt="2020-05-25T21:22:19.199" v="2800"/>
          <ac:spMkLst>
            <pc:docMk/>
            <pc:sldMk cId="2966656178" sldId="281"/>
            <ac:spMk id="3" creationId="{F10FAB2F-6ABA-4D66-B338-63DFEDBB38EC}"/>
          </ac:spMkLst>
        </pc:spChg>
      </pc:sldChg>
      <pc:sldChg chg="addSp delSp modSp new mod setBg setClrOvrMap chgLayout">
        <pc:chgData name="Frances, Claire" userId="S::cfrances@uiowa.edu::8d5b7eb6-afd1-4ef9-954c-2b07b5134527" providerId="AD" clId="Web-{567F6006-8987-EDE7-7702-9C4355F897D9}" dt="2020-05-25T21:20:12.573" v="2762" actId="14100"/>
        <pc:sldMkLst>
          <pc:docMk/>
          <pc:sldMk cId="1526710100" sldId="282"/>
        </pc:sldMkLst>
        <pc:spChg chg="mod ord">
          <ac:chgData name="Frances, Claire" userId="S::cfrances@uiowa.edu::8d5b7eb6-afd1-4ef9-954c-2b07b5134527" providerId="AD" clId="Web-{567F6006-8987-EDE7-7702-9C4355F897D9}" dt="2020-05-25T21:20:04.120" v="2757"/>
          <ac:spMkLst>
            <pc:docMk/>
            <pc:sldMk cId="1526710100" sldId="282"/>
            <ac:spMk id="2" creationId="{D85236EC-17AF-4F89-9D98-7D96F1D488A8}"/>
          </ac:spMkLst>
        </pc:spChg>
        <pc:spChg chg="add del mod ord">
          <ac:chgData name="Frances, Claire" userId="S::cfrances@uiowa.edu::8d5b7eb6-afd1-4ef9-954c-2b07b5134527" providerId="AD" clId="Web-{567F6006-8987-EDE7-7702-9C4355F897D9}" dt="2020-05-25T21:20:12.573" v="2762" actId="14100"/>
          <ac:spMkLst>
            <pc:docMk/>
            <pc:sldMk cId="1526710100" sldId="282"/>
            <ac:spMk id="3" creationId="{7223B603-EC67-428E-A290-477887ABD897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19:37.245" v="2735"/>
          <ac:spMkLst>
            <pc:docMk/>
            <pc:sldMk cId="1526710100" sldId="282"/>
            <ac:spMk id="8" creationId="{40851669-7281-49C2-8BF0-67BA70EC1AC7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19:37.245" v="2735"/>
          <ac:spMkLst>
            <pc:docMk/>
            <pc:sldMk cId="1526710100" sldId="282"/>
            <ac:spMk id="10" creationId="{16992B13-74C4-4370-93C5-F5403D944D8E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19:37.245" v="2735"/>
          <ac:spMkLst>
            <pc:docMk/>
            <pc:sldMk cId="1526710100" sldId="282"/>
            <ac:spMk id="12" creationId="{A3AE1F77-1EC8-47BA-A381-B6618A2FCD65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20:04.120" v="2757"/>
          <ac:spMkLst>
            <pc:docMk/>
            <pc:sldMk cId="1526710100" sldId="282"/>
            <ac:spMk id="17" creationId="{310A4E0E-502E-444B-B37E-40557A266237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20:04.120" v="2757"/>
          <ac:spMkLst>
            <pc:docMk/>
            <pc:sldMk cId="1526710100" sldId="282"/>
            <ac:spMk id="19" creationId="{0BA68F03-D88C-4F27-AD65-034133F1A840}"/>
          </ac:spMkLst>
        </pc:spChg>
        <pc:spChg chg="add del">
          <ac:chgData name="Frances, Claire" userId="S::cfrances@uiowa.edu::8d5b7eb6-afd1-4ef9-954c-2b07b5134527" providerId="AD" clId="Web-{567F6006-8987-EDE7-7702-9C4355F897D9}" dt="2020-05-25T21:20:04.120" v="2757"/>
          <ac:spMkLst>
            <pc:docMk/>
            <pc:sldMk cId="1526710100" sldId="282"/>
            <ac:spMk id="21" creationId="{B4DB13C2-D61D-4A8D-B973-BE6546C7BEBE}"/>
          </ac:spMkLst>
        </pc:spChg>
        <pc:spChg chg="add">
          <ac:chgData name="Frances, Claire" userId="S::cfrances@uiowa.edu::8d5b7eb6-afd1-4ef9-954c-2b07b5134527" providerId="AD" clId="Web-{567F6006-8987-EDE7-7702-9C4355F897D9}" dt="2020-05-25T21:20:04.120" v="2757"/>
          <ac:spMkLst>
            <pc:docMk/>
            <pc:sldMk cId="1526710100" sldId="282"/>
            <ac:spMk id="26" creationId="{89DBA3C2-C92B-4CEB-868F-52A62295B3EC}"/>
          </ac:spMkLst>
        </pc:spChg>
        <pc:spChg chg="add">
          <ac:chgData name="Frances, Claire" userId="S::cfrances@uiowa.edu::8d5b7eb6-afd1-4ef9-954c-2b07b5134527" providerId="AD" clId="Web-{567F6006-8987-EDE7-7702-9C4355F897D9}" dt="2020-05-25T21:20:04.120" v="2757"/>
          <ac:spMkLst>
            <pc:docMk/>
            <pc:sldMk cId="1526710100" sldId="282"/>
            <ac:spMk id="28" creationId="{0A5C11C9-65D2-491A-A266-6ADBD2CB441D}"/>
          </ac:spMkLst>
        </pc:spChg>
        <pc:graphicFrameChg chg="add del">
          <ac:chgData name="Frances, Claire" userId="S::cfrances@uiowa.edu::8d5b7eb6-afd1-4ef9-954c-2b07b5134527" providerId="AD" clId="Web-{567F6006-8987-EDE7-7702-9C4355F897D9}" dt="2020-05-25T21:18:50.088" v="2721"/>
          <ac:graphicFrameMkLst>
            <pc:docMk/>
            <pc:sldMk cId="1526710100" sldId="282"/>
            <ac:graphicFrameMk id="14" creationId="{251EB081-F8CE-4022-A9AF-A718B0CE22CE}"/>
          </ac:graphicFrameMkLst>
        </pc:graphicFrameChg>
      </pc:sldChg>
      <pc:sldChg chg="modSp new">
        <pc:chgData name="Frances, Claire" userId="S::cfrances@uiowa.edu::8d5b7eb6-afd1-4ef9-954c-2b07b5134527" providerId="AD" clId="Web-{567F6006-8987-EDE7-7702-9C4355F897D9}" dt="2020-05-25T21:20:40.433" v="2790" actId="20577"/>
        <pc:sldMkLst>
          <pc:docMk/>
          <pc:sldMk cId="3113958347" sldId="283"/>
        </pc:sldMkLst>
        <pc:spChg chg="mod">
          <ac:chgData name="Frances, Claire" userId="S::cfrances@uiowa.edu::8d5b7eb6-afd1-4ef9-954c-2b07b5134527" providerId="AD" clId="Web-{567F6006-8987-EDE7-7702-9C4355F897D9}" dt="2020-05-25T21:20:32.542" v="2787" actId="20577"/>
          <ac:spMkLst>
            <pc:docMk/>
            <pc:sldMk cId="3113958347" sldId="283"/>
            <ac:spMk id="2" creationId="{3BF9E27A-E8AC-436D-A79F-F4DCDD3EE0A3}"/>
          </ac:spMkLst>
        </pc:spChg>
        <pc:spChg chg="mod">
          <ac:chgData name="Frances, Claire" userId="S::cfrances@uiowa.edu::8d5b7eb6-afd1-4ef9-954c-2b07b5134527" providerId="AD" clId="Web-{567F6006-8987-EDE7-7702-9C4355F897D9}" dt="2020-05-25T21:20:40.433" v="2790" actId="20577"/>
          <ac:spMkLst>
            <pc:docMk/>
            <pc:sldMk cId="3113958347" sldId="283"/>
            <ac:spMk id="3" creationId="{9867DEEE-8CF0-4152-B0C5-05FE1F2A38EF}"/>
          </ac:spMkLst>
        </pc:spChg>
      </pc:sldChg>
    </pc:docChg>
  </pc:docChgLst>
  <pc:docChgLst>
    <pc:chgData name="Frances, Claire" userId="S::cfrances@uiowa.edu::8d5b7eb6-afd1-4ef9-954c-2b07b5134527" providerId="AD" clId="Web-{FB43BD83-2947-70FF-CB82-5A810B8CCA24}"/>
    <pc:docChg chg="delSld">
      <pc:chgData name="Frances, Claire" userId="S::cfrances@uiowa.edu::8d5b7eb6-afd1-4ef9-954c-2b07b5134527" providerId="AD" clId="Web-{FB43BD83-2947-70FF-CB82-5A810B8CCA24}" dt="2020-05-26T14:29:04.727" v="0"/>
      <pc:docMkLst>
        <pc:docMk/>
      </pc:docMkLst>
      <pc:sldChg chg="del">
        <pc:chgData name="Frances, Claire" userId="S::cfrances@uiowa.edu::8d5b7eb6-afd1-4ef9-954c-2b07b5134527" providerId="AD" clId="Web-{FB43BD83-2947-70FF-CB82-5A810B8CCA24}" dt="2020-05-26T14:29:04.727" v="0"/>
        <pc:sldMkLst>
          <pc:docMk/>
          <pc:sldMk cId="881307600" sldId="284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85D60-98C4-4F7A-9A08-BC82C0DE57D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5DDE817-AD02-4A4F-9731-9B4AFDE89FF9}">
      <dgm:prSet/>
      <dgm:spPr/>
      <dgm:t>
        <a:bodyPr/>
        <a:lstStyle/>
        <a:p>
          <a:r>
            <a:rPr lang="en-US" b="1"/>
            <a:t>What is hy-flex? </a:t>
          </a:r>
          <a:endParaRPr lang="en-US"/>
        </a:p>
      </dgm:t>
    </dgm:pt>
    <dgm:pt modelId="{F98E4281-64D1-43F3-B86D-3697F615FC82}" type="parTrans" cxnId="{EB383B21-B70B-4E28-AFBC-1D83BC83D7A0}">
      <dgm:prSet/>
      <dgm:spPr/>
      <dgm:t>
        <a:bodyPr/>
        <a:lstStyle/>
        <a:p>
          <a:endParaRPr lang="en-US"/>
        </a:p>
      </dgm:t>
    </dgm:pt>
    <dgm:pt modelId="{15E479A6-47D9-4186-B968-AF55B7C2575B}" type="sibTrans" cxnId="{EB383B21-B70B-4E28-AFBC-1D83BC83D7A0}">
      <dgm:prSet/>
      <dgm:spPr/>
      <dgm:t>
        <a:bodyPr/>
        <a:lstStyle/>
        <a:p>
          <a:endParaRPr lang="en-US"/>
        </a:p>
      </dgm:t>
    </dgm:pt>
    <dgm:pt modelId="{5EC2DA72-2B71-4887-97A8-B1B804454603}">
      <dgm:prSet/>
      <dgm:spPr/>
      <dgm:t>
        <a:bodyPr/>
        <a:lstStyle/>
        <a:p>
          <a:r>
            <a:rPr lang="en-US" b="1"/>
            <a:t>An introduction to modular course design</a:t>
          </a:r>
          <a:endParaRPr lang="en-US"/>
        </a:p>
      </dgm:t>
    </dgm:pt>
    <dgm:pt modelId="{5D88F69A-8774-4188-B832-EB50F7707E93}" type="parTrans" cxnId="{546523A5-8212-484B-B398-8E3E202353A6}">
      <dgm:prSet/>
      <dgm:spPr/>
      <dgm:t>
        <a:bodyPr/>
        <a:lstStyle/>
        <a:p>
          <a:endParaRPr lang="en-US"/>
        </a:p>
      </dgm:t>
    </dgm:pt>
    <dgm:pt modelId="{8A65BA56-FC15-48E9-A8DB-127440670B22}" type="sibTrans" cxnId="{546523A5-8212-484B-B398-8E3E202353A6}">
      <dgm:prSet/>
      <dgm:spPr/>
      <dgm:t>
        <a:bodyPr/>
        <a:lstStyle/>
        <a:p>
          <a:endParaRPr lang="en-US"/>
        </a:p>
      </dgm:t>
    </dgm:pt>
    <dgm:pt modelId="{ABD503C1-046E-4067-A512-4AA2D9E1DAE5}">
      <dgm:prSet/>
      <dgm:spPr/>
      <dgm:t>
        <a:bodyPr/>
        <a:lstStyle/>
        <a:p>
          <a:r>
            <a:rPr lang="en-US" b="1"/>
            <a:t>Backwards design</a:t>
          </a:r>
          <a:endParaRPr lang="en-US"/>
        </a:p>
      </dgm:t>
    </dgm:pt>
    <dgm:pt modelId="{397C7561-7F61-413F-8B2F-40E802E3A5EA}" type="parTrans" cxnId="{EBB08E34-2068-490F-A65C-4796F391E48D}">
      <dgm:prSet/>
      <dgm:spPr/>
      <dgm:t>
        <a:bodyPr/>
        <a:lstStyle/>
        <a:p>
          <a:endParaRPr lang="en-US"/>
        </a:p>
      </dgm:t>
    </dgm:pt>
    <dgm:pt modelId="{0F501CC7-237E-42CA-99D1-2F7D0E3EAA75}" type="sibTrans" cxnId="{EBB08E34-2068-490F-A65C-4796F391E48D}">
      <dgm:prSet/>
      <dgm:spPr/>
      <dgm:t>
        <a:bodyPr/>
        <a:lstStyle/>
        <a:p>
          <a:endParaRPr lang="en-US"/>
        </a:p>
      </dgm:t>
    </dgm:pt>
    <dgm:pt modelId="{F582AA7A-01AE-4462-B226-94CAFDDD2561}" type="pres">
      <dgm:prSet presAssocID="{3DE85D60-98C4-4F7A-9A08-BC82C0DE57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2363899-CBB2-4149-8CFD-9988BBE6BA0E}" type="pres">
      <dgm:prSet presAssocID="{B5DDE817-AD02-4A4F-9731-9B4AFDE89FF9}" presName="hierRoot1" presStyleCnt="0"/>
      <dgm:spPr/>
    </dgm:pt>
    <dgm:pt modelId="{98A78E30-8511-4715-A747-BBE2B7B436B0}" type="pres">
      <dgm:prSet presAssocID="{B5DDE817-AD02-4A4F-9731-9B4AFDE89FF9}" presName="composite" presStyleCnt="0"/>
      <dgm:spPr/>
    </dgm:pt>
    <dgm:pt modelId="{75F1AA92-007D-4ED5-8A42-74ABE92BA978}" type="pres">
      <dgm:prSet presAssocID="{B5DDE817-AD02-4A4F-9731-9B4AFDE89FF9}" presName="background" presStyleLbl="node0" presStyleIdx="0" presStyleCnt="3"/>
      <dgm:spPr/>
    </dgm:pt>
    <dgm:pt modelId="{D4E11EC5-3F02-4B32-964D-0749F900A888}" type="pres">
      <dgm:prSet presAssocID="{B5DDE817-AD02-4A4F-9731-9B4AFDE89FF9}" presName="text" presStyleLbl="fgAcc0" presStyleIdx="0" presStyleCnt="3">
        <dgm:presLayoutVars>
          <dgm:chPref val="3"/>
        </dgm:presLayoutVars>
      </dgm:prSet>
      <dgm:spPr/>
    </dgm:pt>
    <dgm:pt modelId="{EE62D22F-2A04-49CB-9815-325E9124FEDA}" type="pres">
      <dgm:prSet presAssocID="{B5DDE817-AD02-4A4F-9731-9B4AFDE89FF9}" presName="hierChild2" presStyleCnt="0"/>
      <dgm:spPr/>
    </dgm:pt>
    <dgm:pt modelId="{8174988E-8156-42D5-9562-8119FC08CC02}" type="pres">
      <dgm:prSet presAssocID="{5EC2DA72-2B71-4887-97A8-B1B804454603}" presName="hierRoot1" presStyleCnt="0"/>
      <dgm:spPr/>
    </dgm:pt>
    <dgm:pt modelId="{2F35E6D3-3238-4F26-AEA5-66D010DD691F}" type="pres">
      <dgm:prSet presAssocID="{5EC2DA72-2B71-4887-97A8-B1B804454603}" presName="composite" presStyleCnt="0"/>
      <dgm:spPr/>
    </dgm:pt>
    <dgm:pt modelId="{F86AF5B1-3859-4E86-87CB-2DC287E703C4}" type="pres">
      <dgm:prSet presAssocID="{5EC2DA72-2B71-4887-97A8-B1B804454603}" presName="background" presStyleLbl="node0" presStyleIdx="1" presStyleCnt="3"/>
      <dgm:spPr/>
    </dgm:pt>
    <dgm:pt modelId="{903BD0B1-A15E-4F73-8428-BCF85027E35A}" type="pres">
      <dgm:prSet presAssocID="{5EC2DA72-2B71-4887-97A8-B1B804454603}" presName="text" presStyleLbl="fgAcc0" presStyleIdx="1" presStyleCnt="3">
        <dgm:presLayoutVars>
          <dgm:chPref val="3"/>
        </dgm:presLayoutVars>
      </dgm:prSet>
      <dgm:spPr/>
    </dgm:pt>
    <dgm:pt modelId="{3250B9CE-B387-4881-81C5-47B555335EC4}" type="pres">
      <dgm:prSet presAssocID="{5EC2DA72-2B71-4887-97A8-B1B804454603}" presName="hierChild2" presStyleCnt="0"/>
      <dgm:spPr/>
    </dgm:pt>
    <dgm:pt modelId="{476ADA98-FB11-4E98-9903-B8A9589A65FA}" type="pres">
      <dgm:prSet presAssocID="{ABD503C1-046E-4067-A512-4AA2D9E1DAE5}" presName="hierRoot1" presStyleCnt="0"/>
      <dgm:spPr/>
    </dgm:pt>
    <dgm:pt modelId="{00A6BD37-B7D6-4F1E-9DE2-9C42126E5583}" type="pres">
      <dgm:prSet presAssocID="{ABD503C1-046E-4067-A512-4AA2D9E1DAE5}" presName="composite" presStyleCnt="0"/>
      <dgm:spPr/>
    </dgm:pt>
    <dgm:pt modelId="{7F002258-95D1-4F49-ACEF-2C47727D50EA}" type="pres">
      <dgm:prSet presAssocID="{ABD503C1-046E-4067-A512-4AA2D9E1DAE5}" presName="background" presStyleLbl="node0" presStyleIdx="2" presStyleCnt="3"/>
      <dgm:spPr/>
    </dgm:pt>
    <dgm:pt modelId="{86FA8A3B-C9EA-42A9-B776-D43F9400FABD}" type="pres">
      <dgm:prSet presAssocID="{ABD503C1-046E-4067-A512-4AA2D9E1DAE5}" presName="text" presStyleLbl="fgAcc0" presStyleIdx="2" presStyleCnt="3">
        <dgm:presLayoutVars>
          <dgm:chPref val="3"/>
        </dgm:presLayoutVars>
      </dgm:prSet>
      <dgm:spPr/>
    </dgm:pt>
    <dgm:pt modelId="{6A934640-C45F-4EA1-B7B7-7FB06C13416E}" type="pres">
      <dgm:prSet presAssocID="{ABD503C1-046E-4067-A512-4AA2D9E1DAE5}" presName="hierChild2" presStyleCnt="0"/>
      <dgm:spPr/>
    </dgm:pt>
  </dgm:ptLst>
  <dgm:cxnLst>
    <dgm:cxn modelId="{EB383B21-B70B-4E28-AFBC-1D83BC83D7A0}" srcId="{3DE85D60-98C4-4F7A-9A08-BC82C0DE57D3}" destId="{B5DDE817-AD02-4A4F-9731-9B4AFDE89FF9}" srcOrd="0" destOrd="0" parTransId="{F98E4281-64D1-43F3-B86D-3697F615FC82}" sibTransId="{15E479A6-47D9-4186-B968-AF55B7C2575B}"/>
    <dgm:cxn modelId="{EBB08E34-2068-490F-A65C-4796F391E48D}" srcId="{3DE85D60-98C4-4F7A-9A08-BC82C0DE57D3}" destId="{ABD503C1-046E-4067-A512-4AA2D9E1DAE5}" srcOrd="2" destOrd="0" parTransId="{397C7561-7F61-413F-8B2F-40E802E3A5EA}" sibTransId="{0F501CC7-237E-42CA-99D1-2F7D0E3EAA75}"/>
    <dgm:cxn modelId="{AEA13465-A63F-4E56-B9F3-6BC7B457C5A5}" type="presOf" srcId="{ABD503C1-046E-4067-A512-4AA2D9E1DAE5}" destId="{86FA8A3B-C9EA-42A9-B776-D43F9400FABD}" srcOrd="0" destOrd="0" presId="urn:microsoft.com/office/officeart/2005/8/layout/hierarchy1"/>
    <dgm:cxn modelId="{CCDAB565-D5BC-40E2-83A1-B0CA53A24ECC}" type="presOf" srcId="{3DE85D60-98C4-4F7A-9A08-BC82C0DE57D3}" destId="{F582AA7A-01AE-4462-B226-94CAFDDD2561}" srcOrd="0" destOrd="0" presId="urn:microsoft.com/office/officeart/2005/8/layout/hierarchy1"/>
    <dgm:cxn modelId="{4372E246-9F35-4C22-A52D-7E8CC3113445}" type="presOf" srcId="{5EC2DA72-2B71-4887-97A8-B1B804454603}" destId="{903BD0B1-A15E-4F73-8428-BCF85027E35A}" srcOrd="0" destOrd="0" presId="urn:microsoft.com/office/officeart/2005/8/layout/hierarchy1"/>
    <dgm:cxn modelId="{D2423890-B6D6-4816-894F-F43BDA9C4545}" type="presOf" srcId="{B5DDE817-AD02-4A4F-9731-9B4AFDE89FF9}" destId="{D4E11EC5-3F02-4B32-964D-0749F900A888}" srcOrd="0" destOrd="0" presId="urn:microsoft.com/office/officeart/2005/8/layout/hierarchy1"/>
    <dgm:cxn modelId="{546523A5-8212-484B-B398-8E3E202353A6}" srcId="{3DE85D60-98C4-4F7A-9A08-BC82C0DE57D3}" destId="{5EC2DA72-2B71-4887-97A8-B1B804454603}" srcOrd="1" destOrd="0" parTransId="{5D88F69A-8774-4188-B832-EB50F7707E93}" sibTransId="{8A65BA56-FC15-48E9-A8DB-127440670B22}"/>
    <dgm:cxn modelId="{29EC5066-4787-4F6D-9BE8-F085B23A5D9D}" type="presParOf" srcId="{F582AA7A-01AE-4462-B226-94CAFDDD2561}" destId="{02363899-CBB2-4149-8CFD-9988BBE6BA0E}" srcOrd="0" destOrd="0" presId="urn:microsoft.com/office/officeart/2005/8/layout/hierarchy1"/>
    <dgm:cxn modelId="{6BDC772F-2506-4DC1-9EF5-EFEDC9F7141A}" type="presParOf" srcId="{02363899-CBB2-4149-8CFD-9988BBE6BA0E}" destId="{98A78E30-8511-4715-A747-BBE2B7B436B0}" srcOrd="0" destOrd="0" presId="urn:microsoft.com/office/officeart/2005/8/layout/hierarchy1"/>
    <dgm:cxn modelId="{7139DB37-2F97-476C-A640-5D8B328A909C}" type="presParOf" srcId="{98A78E30-8511-4715-A747-BBE2B7B436B0}" destId="{75F1AA92-007D-4ED5-8A42-74ABE92BA978}" srcOrd="0" destOrd="0" presId="urn:microsoft.com/office/officeart/2005/8/layout/hierarchy1"/>
    <dgm:cxn modelId="{186FD206-0B70-43D8-9EAA-9E9047141B0D}" type="presParOf" srcId="{98A78E30-8511-4715-A747-BBE2B7B436B0}" destId="{D4E11EC5-3F02-4B32-964D-0749F900A888}" srcOrd="1" destOrd="0" presId="urn:microsoft.com/office/officeart/2005/8/layout/hierarchy1"/>
    <dgm:cxn modelId="{FC5299ED-5C10-4EEB-98E7-2E0325A1074A}" type="presParOf" srcId="{02363899-CBB2-4149-8CFD-9988BBE6BA0E}" destId="{EE62D22F-2A04-49CB-9815-325E9124FEDA}" srcOrd="1" destOrd="0" presId="urn:microsoft.com/office/officeart/2005/8/layout/hierarchy1"/>
    <dgm:cxn modelId="{331B43D2-9588-4C07-A2F4-FE97DA59B296}" type="presParOf" srcId="{F582AA7A-01AE-4462-B226-94CAFDDD2561}" destId="{8174988E-8156-42D5-9562-8119FC08CC02}" srcOrd="1" destOrd="0" presId="urn:microsoft.com/office/officeart/2005/8/layout/hierarchy1"/>
    <dgm:cxn modelId="{7926F3B7-8A3C-4700-A384-FE0194688AF2}" type="presParOf" srcId="{8174988E-8156-42D5-9562-8119FC08CC02}" destId="{2F35E6D3-3238-4F26-AEA5-66D010DD691F}" srcOrd="0" destOrd="0" presId="urn:microsoft.com/office/officeart/2005/8/layout/hierarchy1"/>
    <dgm:cxn modelId="{C66053E5-B4AF-4CB6-A9C8-6F00BEAF6D72}" type="presParOf" srcId="{2F35E6D3-3238-4F26-AEA5-66D010DD691F}" destId="{F86AF5B1-3859-4E86-87CB-2DC287E703C4}" srcOrd="0" destOrd="0" presId="urn:microsoft.com/office/officeart/2005/8/layout/hierarchy1"/>
    <dgm:cxn modelId="{4301A2A8-0672-4CF9-82A8-C1357B273A47}" type="presParOf" srcId="{2F35E6D3-3238-4F26-AEA5-66D010DD691F}" destId="{903BD0B1-A15E-4F73-8428-BCF85027E35A}" srcOrd="1" destOrd="0" presId="urn:microsoft.com/office/officeart/2005/8/layout/hierarchy1"/>
    <dgm:cxn modelId="{F6E5CE24-AD40-41E1-92C3-DE5C248870E6}" type="presParOf" srcId="{8174988E-8156-42D5-9562-8119FC08CC02}" destId="{3250B9CE-B387-4881-81C5-47B555335EC4}" srcOrd="1" destOrd="0" presId="urn:microsoft.com/office/officeart/2005/8/layout/hierarchy1"/>
    <dgm:cxn modelId="{533E4EFB-686B-49DF-81A2-E09BA281D3B0}" type="presParOf" srcId="{F582AA7A-01AE-4462-B226-94CAFDDD2561}" destId="{476ADA98-FB11-4E98-9903-B8A9589A65FA}" srcOrd="2" destOrd="0" presId="urn:microsoft.com/office/officeart/2005/8/layout/hierarchy1"/>
    <dgm:cxn modelId="{52BF111C-93E8-4FE3-B06A-1C5ACC7D2B86}" type="presParOf" srcId="{476ADA98-FB11-4E98-9903-B8A9589A65FA}" destId="{00A6BD37-B7D6-4F1E-9DE2-9C42126E5583}" srcOrd="0" destOrd="0" presId="urn:microsoft.com/office/officeart/2005/8/layout/hierarchy1"/>
    <dgm:cxn modelId="{43209351-21B8-4BC7-BF8A-17F9F56C508E}" type="presParOf" srcId="{00A6BD37-B7D6-4F1E-9DE2-9C42126E5583}" destId="{7F002258-95D1-4F49-ACEF-2C47727D50EA}" srcOrd="0" destOrd="0" presId="urn:microsoft.com/office/officeart/2005/8/layout/hierarchy1"/>
    <dgm:cxn modelId="{99DE58B5-B0D0-4888-BF31-9E4FA10D8353}" type="presParOf" srcId="{00A6BD37-B7D6-4F1E-9DE2-9C42126E5583}" destId="{86FA8A3B-C9EA-42A9-B776-D43F9400FABD}" srcOrd="1" destOrd="0" presId="urn:microsoft.com/office/officeart/2005/8/layout/hierarchy1"/>
    <dgm:cxn modelId="{6446E2C6-C900-47F5-8299-E880091496A6}" type="presParOf" srcId="{476ADA98-FB11-4E98-9903-B8A9589A65FA}" destId="{6A934640-C45F-4EA1-B7B7-7FB06C1341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CD2E61-F5C6-4F81-8128-BAD8B6F51C0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1_2" csCatId="accent1" phldr="1"/>
      <dgm:spPr/>
      <dgm:t>
        <a:bodyPr/>
        <a:lstStyle/>
        <a:p>
          <a:endParaRPr lang="en-US"/>
        </a:p>
      </dgm:t>
    </dgm:pt>
    <dgm:pt modelId="{0FA70080-D1BA-4474-9055-3198A0F17E33}">
      <dgm:prSet/>
      <dgm:spPr/>
      <dgm:t>
        <a:bodyPr/>
        <a:lstStyle/>
        <a:p>
          <a:pPr rtl="0"/>
          <a:r>
            <a:rPr lang="en-US">
              <a:latin typeface="Gill Sans MT"/>
            </a:rPr>
            <a:t>If classrooms are equipped with cameras, teaching stays very much the same as with full F2F </a:t>
          </a:r>
          <a:endParaRPr lang="en-US" b="0" i="0" u="none" strike="noStrike" cap="none" baseline="0" noProof="0">
            <a:latin typeface="Gill Sans MT"/>
          </a:endParaRPr>
        </a:p>
      </dgm:t>
    </dgm:pt>
    <dgm:pt modelId="{B8606438-B0AB-4F45-86C5-39A7C419811E}" type="parTrans" cxnId="{B519ABC5-A800-4C09-8B41-1D7A957D98D6}">
      <dgm:prSet/>
      <dgm:spPr/>
      <dgm:t>
        <a:bodyPr/>
        <a:lstStyle/>
        <a:p>
          <a:endParaRPr lang="en-US"/>
        </a:p>
      </dgm:t>
    </dgm:pt>
    <dgm:pt modelId="{AA71A49A-2179-41D0-99C1-11CB51BE9D84}" type="sibTrans" cxnId="{B519ABC5-A800-4C09-8B41-1D7A957D98D6}">
      <dgm:prSet/>
      <dgm:spPr/>
      <dgm:t>
        <a:bodyPr/>
        <a:lstStyle/>
        <a:p>
          <a:endParaRPr lang="en-US"/>
        </a:p>
      </dgm:t>
    </dgm:pt>
    <dgm:pt modelId="{327908B5-7185-4162-BA66-F6D10FE1A56F}">
      <dgm:prSet/>
      <dgm:spPr/>
      <dgm:t>
        <a:bodyPr/>
        <a:lstStyle/>
        <a:p>
          <a:pPr rtl="0"/>
          <a:r>
            <a:rPr lang="en-US" dirty="0">
              <a:latin typeface="Gill Sans MT"/>
            </a:rPr>
            <a:t>Need to provide content in asynchronous online modules as well  </a:t>
          </a:r>
        </a:p>
      </dgm:t>
    </dgm:pt>
    <dgm:pt modelId="{51D3A446-E556-4487-9741-23CC8B5CB88D}" type="parTrans" cxnId="{5E54D69A-6969-48B2-9859-31D45F464AC2}">
      <dgm:prSet/>
      <dgm:spPr/>
      <dgm:t>
        <a:bodyPr/>
        <a:lstStyle/>
        <a:p>
          <a:endParaRPr lang="en-US"/>
        </a:p>
      </dgm:t>
    </dgm:pt>
    <dgm:pt modelId="{BE76C376-458E-4342-9644-CC8D2AA926B7}" type="sibTrans" cxnId="{5E54D69A-6969-48B2-9859-31D45F464AC2}">
      <dgm:prSet/>
      <dgm:spPr/>
      <dgm:t>
        <a:bodyPr/>
        <a:lstStyle/>
        <a:p>
          <a:endParaRPr lang="en-US"/>
        </a:p>
      </dgm:t>
    </dgm:pt>
    <dgm:pt modelId="{F9D1C485-5369-4883-94DB-9F4A74F773E0}" type="pres">
      <dgm:prSet presAssocID="{0FCD2E61-F5C6-4F81-8128-BAD8B6F51C02}" presName="root" presStyleCnt="0">
        <dgm:presLayoutVars>
          <dgm:dir/>
          <dgm:resizeHandles val="exact"/>
        </dgm:presLayoutVars>
      </dgm:prSet>
      <dgm:spPr/>
    </dgm:pt>
    <dgm:pt modelId="{661FE1C3-7738-4160-AD0D-15187D3A0A96}" type="pres">
      <dgm:prSet presAssocID="{0FCD2E61-F5C6-4F81-8128-BAD8B6F51C02}" presName="container" presStyleCnt="0">
        <dgm:presLayoutVars>
          <dgm:dir/>
          <dgm:resizeHandles val="exact"/>
        </dgm:presLayoutVars>
      </dgm:prSet>
      <dgm:spPr/>
    </dgm:pt>
    <dgm:pt modelId="{5B21E215-DD2A-404A-A85D-1EB60E7EA550}" type="pres">
      <dgm:prSet presAssocID="{0FA70080-D1BA-4474-9055-3198A0F17E33}" presName="compNode" presStyleCnt="0"/>
      <dgm:spPr/>
    </dgm:pt>
    <dgm:pt modelId="{0452B346-E64F-4654-B55E-E3F50A38219F}" type="pres">
      <dgm:prSet presAssocID="{0FA70080-D1BA-4474-9055-3198A0F17E33}" presName="iconBgRect" presStyleLbl="bgShp" presStyleIdx="0" presStyleCnt="2"/>
      <dgm:spPr/>
    </dgm:pt>
    <dgm:pt modelId="{F7829A9C-7217-4E56-842A-D90C7618B8B5}" type="pres">
      <dgm:prSet presAssocID="{0FA70080-D1BA-4474-9055-3198A0F17E3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35F2334-59DF-42F4-9EAF-2DEAD8FA7F08}" type="pres">
      <dgm:prSet presAssocID="{0FA70080-D1BA-4474-9055-3198A0F17E33}" presName="spaceRect" presStyleCnt="0"/>
      <dgm:spPr/>
    </dgm:pt>
    <dgm:pt modelId="{C939142E-4B50-445E-83D0-CE52AA678292}" type="pres">
      <dgm:prSet presAssocID="{0FA70080-D1BA-4474-9055-3198A0F17E33}" presName="textRect" presStyleLbl="revTx" presStyleIdx="0" presStyleCnt="2">
        <dgm:presLayoutVars>
          <dgm:chMax val="1"/>
          <dgm:chPref val="1"/>
        </dgm:presLayoutVars>
      </dgm:prSet>
      <dgm:spPr/>
    </dgm:pt>
    <dgm:pt modelId="{90C4F071-AD5B-4A66-9B96-01A8BBDBF378}" type="pres">
      <dgm:prSet presAssocID="{AA71A49A-2179-41D0-99C1-11CB51BE9D84}" presName="sibTrans" presStyleLbl="sibTrans2D1" presStyleIdx="0" presStyleCnt="0"/>
      <dgm:spPr/>
    </dgm:pt>
    <dgm:pt modelId="{1F412727-5E71-40B8-90B8-2A75240B7028}" type="pres">
      <dgm:prSet presAssocID="{327908B5-7185-4162-BA66-F6D10FE1A56F}" presName="compNode" presStyleCnt="0"/>
      <dgm:spPr/>
    </dgm:pt>
    <dgm:pt modelId="{6142BAB1-CD5D-41B0-BBB5-DFE69A68EFDE}" type="pres">
      <dgm:prSet presAssocID="{327908B5-7185-4162-BA66-F6D10FE1A56F}" presName="iconBgRect" presStyleLbl="bgShp" presStyleIdx="1" presStyleCnt="2"/>
      <dgm:spPr/>
    </dgm:pt>
    <dgm:pt modelId="{C22E9D99-4BBC-433E-83EB-66AA9F4B4A01}" type="pres">
      <dgm:prSet presAssocID="{327908B5-7185-4162-BA66-F6D10FE1A56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428848EB-A490-441E-9B97-576F61730ADB}" type="pres">
      <dgm:prSet presAssocID="{327908B5-7185-4162-BA66-F6D10FE1A56F}" presName="spaceRect" presStyleCnt="0"/>
      <dgm:spPr/>
    </dgm:pt>
    <dgm:pt modelId="{377788CA-CAAF-450F-8421-8B364ECF1856}" type="pres">
      <dgm:prSet presAssocID="{327908B5-7185-4162-BA66-F6D10FE1A56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3820423-47FE-4606-A472-9A42D099D872}" type="presOf" srcId="{0FA70080-D1BA-4474-9055-3198A0F17E33}" destId="{C939142E-4B50-445E-83D0-CE52AA678292}" srcOrd="0" destOrd="0" presId="urn:microsoft.com/office/officeart/2018/2/layout/IconCircleList"/>
    <dgm:cxn modelId="{2900FB29-36FE-4C4C-A381-D11114A4FECF}" type="presOf" srcId="{0FCD2E61-F5C6-4F81-8128-BAD8B6F51C02}" destId="{F9D1C485-5369-4883-94DB-9F4A74F773E0}" srcOrd="0" destOrd="0" presId="urn:microsoft.com/office/officeart/2018/2/layout/IconCircleList"/>
    <dgm:cxn modelId="{EB8F2134-44F1-49CE-8006-A19A2FD79CB6}" type="presOf" srcId="{327908B5-7185-4162-BA66-F6D10FE1A56F}" destId="{377788CA-CAAF-450F-8421-8B364ECF1856}" srcOrd="0" destOrd="0" presId="urn:microsoft.com/office/officeart/2018/2/layout/IconCircleList"/>
    <dgm:cxn modelId="{C526F885-CB40-4B96-90F1-48883E677EB2}" type="presOf" srcId="{AA71A49A-2179-41D0-99C1-11CB51BE9D84}" destId="{90C4F071-AD5B-4A66-9B96-01A8BBDBF378}" srcOrd="0" destOrd="0" presId="urn:microsoft.com/office/officeart/2018/2/layout/IconCircleList"/>
    <dgm:cxn modelId="{5E54D69A-6969-48B2-9859-31D45F464AC2}" srcId="{0FCD2E61-F5C6-4F81-8128-BAD8B6F51C02}" destId="{327908B5-7185-4162-BA66-F6D10FE1A56F}" srcOrd="1" destOrd="0" parTransId="{51D3A446-E556-4487-9741-23CC8B5CB88D}" sibTransId="{BE76C376-458E-4342-9644-CC8D2AA926B7}"/>
    <dgm:cxn modelId="{B519ABC5-A800-4C09-8B41-1D7A957D98D6}" srcId="{0FCD2E61-F5C6-4F81-8128-BAD8B6F51C02}" destId="{0FA70080-D1BA-4474-9055-3198A0F17E33}" srcOrd="0" destOrd="0" parTransId="{B8606438-B0AB-4F45-86C5-39A7C419811E}" sibTransId="{AA71A49A-2179-41D0-99C1-11CB51BE9D84}"/>
    <dgm:cxn modelId="{20108859-EC1D-4CAA-8679-E303BCA8A311}" type="presParOf" srcId="{F9D1C485-5369-4883-94DB-9F4A74F773E0}" destId="{661FE1C3-7738-4160-AD0D-15187D3A0A96}" srcOrd="0" destOrd="0" presId="urn:microsoft.com/office/officeart/2018/2/layout/IconCircleList"/>
    <dgm:cxn modelId="{20AAF6C2-4564-46BA-9E03-8D3541B14302}" type="presParOf" srcId="{661FE1C3-7738-4160-AD0D-15187D3A0A96}" destId="{5B21E215-DD2A-404A-A85D-1EB60E7EA550}" srcOrd="0" destOrd="0" presId="urn:microsoft.com/office/officeart/2018/2/layout/IconCircleList"/>
    <dgm:cxn modelId="{C1C73D7E-734D-43DE-9126-95D5A53CC625}" type="presParOf" srcId="{5B21E215-DD2A-404A-A85D-1EB60E7EA550}" destId="{0452B346-E64F-4654-B55E-E3F50A38219F}" srcOrd="0" destOrd="0" presId="urn:microsoft.com/office/officeart/2018/2/layout/IconCircleList"/>
    <dgm:cxn modelId="{B3BDDCBA-6852-4BAC-8DD1-43E669C36BC8}" type="presParOf" srcId="{5B21E215-DD2A-404A-A85D-1EB60E7EA550}" destId="{F7829A9C-7217-4E56-842A-D90C7618B8B5}" srcOrd="1" destOrd="0" presId="urn:microsoft.com/office/officeart/2018/2/layout/IconCircleList"/>
    <dgm:cxn modelId="{35B44DB5-9831-4F18-815B-2AF787FC2F48}" type="presParOf" srcId="{5B21E215-DD2A-404A-A85D-1EB60E7EA550}" destId="{F35F2334-59DF-42F4-9EAF-2DEAD8FA7F08}" srcOrd="2" destOrd="0" presId="urn:microsoft.com/office/officeart/2018/2/layout/IconCircleList"/>
    <dgm:cxn modelId="{9ADCF8A1-7EEA-4AB8-963F-6BB7D770234A}" type="presParOf" srcId="{5B21E215-DD2A-404A-A85D-1EB60E7EA550}" destId="{C939142E-4B50-445E-83D0-CE52AA678292}" srcOrd="3" destOrd="0" presId="urn:microsoft.com/office/officeart/2018/2/layout/IconCircleList"/>
    <dgm:cxn modelId="{C69A5E73-363D-4897-BF2D-EBDFAB41F5BB}" type="presParOf" srcId="{661FE1C3-7738-4160-AD0D-15187D3A0A96}" destId="{90C4F071-AD5B-4A66-9B96-01A8BBDBF378}" srcOrd="1" destOrd="0" presId="urn:microsoft.com/office/officeart/2018/2/layout/IconCircleList"/>
    <dgm:cxn modelId="{B46CC3E0-F283-4603-9AD1-09430D90F148}" type="presParOf" srcId="{661FE1C3-7738-4160-AD0D-15187D3A0A96}" destId="{1F412727-5E71-40B8-90B8-2A75240B7028}" srcOrd="2" destOrd="0" presId="urn:microsoft.com/office/officeart/2018/2/layout/IconCircleList"/>
    <dgm:cxn modelId="{36A4195F-1B86-44CA-9FA0-C0B145977756}" type="presParOf" srcId="{1F412727-5E71-40B8-90B8-2A75240B7028}" destId="{6142BAB1-CD5D-41B0-BBB5-DFE69A68EFDE}" srcOrd="0" destOrd="0" presId="urn:microsoft.com/office/officeart/2018/2/layout/IconCircleList"/>
    <dgm:cxn modelId="{D95C83F3-EE53-46A8-BA61-38240145FD7C}" type="presParOf" srcId="{1F412727-5E71-40B8-90B8-2A75240B7028}" destId="{C22E9D99-4BBC-433E-83EB-66AA9F4B4A01}" srcOrd="1" destOrd="0" presId="urn:microsoft.com/office/officeart/2018/2/layout/IconCircleList"/>
    <dgm:cxn modelId="{867CE545-E0EE-4101-809E-9D908681FC0B}" type="presParOf" srcId="{1F412727-5E71-40B8-90B8-2A75240B7028}" destId="{428848EB-A490-441E-9B97-576F61730ADB}" srcOrd="2" destOrd="0" presId="urn:microsoft.com/office/officeart/2018/2/layout/IconCircleList"/>
    <dgm:cxn modelId="{010AB760-FF54-4AC1-9927-A87016A25FCC}" type="presParOf" srcId="{1F412727-5E71-40B8-90B8-2A75240B7028}" destId="{377788CA-CAAF-450F-8421-8B364ECF185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48E5AE-EFA7-4C26-A019-655BE4F2EC4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3406098-93F7-4832-BB26-F16159B6020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Content:</a:t>
          </a:r>
          <a:r>
            <a:rPr lang="en-US" dirty="0">
              <a:latin typeface="Gill Sans MT"/>
            </a:rPr>
            <a:t> </a:t>
          </a:r>
          <a:endParaRPr lang="en-US" b="1" i="0" u="none" strike="noStrike" cap="none" baseline="0" noProof="0" dirty="0">
            <a:latin typeface="Gill Sans MT"/>
          </a:endParaRPr>
        </a:p>
      </dgm:t>
    </dgm:pt>
    <dgm:pt modelId="{8A77369E-0485-43BA-ABA6-69A771C44822}" type="parTrans" cxnId="{B8DEAF9E-F36F-48AA-8BE9-97F34E0ABA69}">
      <dgm:prSet/>
      <dgm:spPr/>
      <dgm:t>
        <a:bodyPr/>
        <a:lstStyle/>
        <a:p>
          <a:endParaRPr lang="en-US"/>
        </a:p>
      </dgm:t>
    </dgm:pt>
    <dgm:pt modelId="{89354476-A5FC-47CF-8B62-116D52271226}" type="sibTrans" cxnId="{B8DEAF9E-F36F-48AA-8BE9-97F34E0ABA69}">
      <dgm:prSet/>
      <dgm:spPr/>
      <dgm:t>
        <a:bodyPr/>
        <a:lstStyle/>
        <a:p>
          <a:endParaRPr lang="en-US"/>
        </a:p>
      </dgm:t>
    </dgm:pt>
    <dgm:pt modelId="{C163F233-AF6B-4618-B994-B5975DBBEE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Streamed live from the classroom using cameras and microphones. </a:t>
          </a:r>
        </a:p>
      </dgm:t>
    </dgm:pt>
    <dgm:pt modelId="{6DF53870-EF10-4E31-9DCE-FC7E9B71E6F5}" type="parTrans" cxnId="{32D0DE35-3855-4B88-9CAE-B42FB913E6CD}">
      <dgm:prSet/>
      <dgm:spPr/>
      <dgm:t>
        <a:bodyPr/>
        <a:lstStyle/>
        <a:p>
          <a:endParaRPr lang="en-US"/>
        </a:p>
      </dgm:t>
    </dgm:pt>
    <dgm:pt modelId="{9610C2A0-CD98-42D9-AC5A-86AB6A016045}" type="sibTrans" cxnId="{32D0DE35-3855-4B88-9CAE-B42FB913E6CD}">
      <dgm:prSet/>
      <dgm:spPr/>
      <dgm:t>
        <a:bodyPr/>
        <a:lstStyle/>
        <a:p>
          <a:endParaRPr lang="en-US"/>
        </a:p>
      </dgm:t>
    </dgm:pt>
    <dgm:pt modelId="{2EEB1395-AAAB-4F63-88B3-C032889943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ICON for information, resources, and </a:t>
          </a:r>
          <a:r>
            <a:rPr lang="en-US" b="1" dirty="0">
              <a:latin typeface="Gill Sans MT"/>
            </a:rPr>
            <a:t>assessment</a:t>
          </a:r>
          <a:endParaRPr lang="en-US" b="0" dirty="0">
            <a:latin typeface="Gill Sans MT"/>
          </a:endParaRPr>
        </a:p>
      </dgm:t>
    </dgm:pt>
    <dgm:pt modelId="{03896324-B1C4-4EFC-9BE5-2A14609609F0}" type="parTrans" cxnId="{377FDED3-A93E-4623-BCEF-689A9DB8C7A4}">
      <dgm:prSet/>
      <dgm:spPr/>
      <dgm:t>
        <a:bodyPr/>
        <a:lstStyle/>
        <a:p>
          <a:endParaRPr lang="en-US"/>
        </a:p>
      </dgm:t>
    </dgm:pt>
    <dgm:pt modelId="{F4D7C49D-AA5B-4BC8-B658-AC809DC63928}" type="sibTrans" cxnId="{377FDED3-A93E-4623-BCEF-689A9DB8C7A4}">
      <dgm:prSet/>
      <dgm:spPr/>
      <dgm:t>
        <a:bodyPr/>
        <a:lstStyle/>
        <a:p>
          <a:endParaRPr lang="en-US"/>
        </a:p>
      </dgm:t>
    </dgm:pt>
    <dgm:pt modelId="{AC5555AE-0060-4F29-B448-34C79F416D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Students share video and audio from their remote location with class</a:t>
          </a:r>
        </a:p>
      </dgm:t>
    </dgm:pt>
    <dgm:pt modelId="{A76BB045-96D4-4779-B0E4-E4ADCA92BACD}" type="parTrans" cxnId="{2D330C42-483F-473D-B3A1-97AB38EA9DA8}">
      <dgm:prSet/>
      <dgm:spPr/>
      <dgm:t>
        <a:bodyPr/>
        <a:lstStyle/>
        <a:p>
          <a:endParaRPr lang="en-US"/>
        </a:p>
      </dgm:t>
    </dgm:pt>
    <dgm:pt modelId="{56C33B9B-2120-4A04-900E-EE899F0C8A22}" type="sibTrans" cxnId="{2D330C42-483F-473D-B3A1-97AB38EA9DA8}">
      <dgm:prSet/>
      <dgm:spPr/>
      <dgm:t>
        <a:bodyPr/>
        <a:lstStyle/>
        <a:p>
          <a:endParaRPr lang="en-US"/>
        </a:p>
      </dgm:t>
    </dgm:pt>
    <dgm:pt modelId="{498AC2DE-F36F-4A9F-A708-BC8E2482C5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Interaction opportunities include online polls, interactive discussions, and group discussion. </a:t>
          </a:r>
        </a:p>
      </dgm:t>
    </dgm:pt>
    <dgm:pt modelId="{A8FFC2B7-3412-4164-95E1-29BD5F4D5517}" type="parTrans" cxnId="{37A2D6A1-4103-4788-A68F-BF56BDDF7D3B}">
      <dgm:prSet/>
      <dgm:spPr/>
      <dgm:t>
        <a:bodyPr/>
        <a:lstStyle/>
        <a:p>
          <a:endParaRPr lang="en-US"/>
        </a:p>
      </dgm:t>
    </dgm:pt>
    <dgm:pt modelId="{4F51D57E-3521-44FA-BE65-191FCE6C5E47}" type="sibTrans" cxnId="{37A2D6A1-4103-4788-A68F-BF56BDDF7D3B}">
      <dgm:prSet/>
      <dgm:spPr/>
      <dgm:t>
        <a:bodyPr/>
        <a:lstStyle/>
        <a:p>
          <a:endParaRPr lang="en-US"/>
        </a:p>
      </dgm:t>
    </dgm:pt>
    <dgm:pt modelId="{BB85B3A0-B996-4EF6-8F1A-8C4DF94557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Formal assessments = identical to that for classroom students.</a:t>
          </a:r>
        </a:p>
      </dgm:t>
    </dgm:pt>
    <dgm:pt modelId="{76DD1E11-4770-4829-BEBC-6E1C08182747}" type="parTrans" cxnId="{4AFF3F97-2C8E-42A4-994A-581448A69132}">
      <dgm:prSet/>
      <dgm:spPr/>
      <dgm:t>
        <a:bodyPr/>
        <a:lstStyle/>
        <a:p>
          <a:endParaRPr lang="en-US"/>
        </a:p>
      </dgm:t>
    </dgm:pt>
    <dgm:pt modelId="{DB2994BE-287A-41D5-BC4C-F5F4CEB46B29}" type="sibTrans" cxnId="{4AFF3F97-2C8E-42A4-994A-581448A69132}">
      <dgm:prSet/>
      <dgm:spPr/>
      <dgm:t>
        <a:bodyPr/>
        <a:lstStyle/>
        <a:p>
          <a:endParaRPr lang="en-US"/>
        </a:p>
      </dgm:t>
    </dgm:pt>
    <dgm:pt modelId="{81B5A060-65D2-4786-8C02-ADE4F5CD882B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Gill Sans MT"/>
            </a:rPr>
            <a:t>Informal assessment = instructor must use tech to determine the synchronous students’ learning state (confusion? clarity? distraction?)</a:t>
          </a:r>
          <a:endParaRPr lang="en-US" dirty="0"/>
        </a:p>
      </dgm:t>
    </dgm:pt>
    <dgm:pt modelId="{5094A24A-18EB-4A8C-8C74-80893551957A}" type="parTrans" cxnId="{000B5960-605C-4A76-BB8C-8AB271525839}">
      <dgm:prSet/>
      <dgm:spPr/>
      <dgm:t>
        <a:bodyPr/>
        <a:lstStyle/>
        <a:p>
          <a:endParaRPr lang="en-US"/>
        </a:p>
      </dgm:t>
    </dgm:pt>
    <dgm:pt modelId="{E298EEE1-1DDC-486F-9BD3-E6DA9AF2AB15}" type="sibTrans" cxnId="{000B5960-605C-4A76-BB8C-8AB271525839}">
      <dgm:prSet/>
      <dgm:spPr/>
      <dgm:t>
        <a:bodyPr/>
        <a:lstStyle/>
        <a:p>
          <a:endParaRPr lang="en-US"/>
        </a:p>
      </dgm:t>
    </dgm:pt>
    <dgm:pt modelId="{6AB74187-1652-4969-8157-A5D9BF0DF2FD}">
      <dgm:prSet phldr="0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Assessment: </a:t>
          </a:r>
          <a:endParaRPr lang="en-US" dirty="0">
            <a:latin typeface="Gill Sans MT"/>
          </a:endParaRPr>
        </a:p>
      </dgm:t>
    </dgm:pt>
    <dgm:pt modelId="{238C1E42-B66F-4777-9B82-4C6957A94FB3}" type="parTrans" cxnId="{04434CDF-09D2-4760-B803-E8D27BF674D4}">
      <dgm:prSet/>
      <dgm:spPr/>
    </dgm:pt>
    <dgm:pt modelId="{D228AB7D-991D-472D-8B17-B49B01D9D6CD}" type="sibTrans" cxnId="{04434CDF-09D2-4760-B803-E8D27BF674D4}">
      <dgm:prSet/>
      <dgm:spPr/>
      <dgm:t>
        <a:bodyPr/>
        <a:lstStyle/>
        <a:p>
          <a:endParaRPr lang="en-US"/>
        </a:p>
      </dgm:t>
    </dgm:pt>
    <dgm:pt modelId="{D83AC313-12D6-4F84-B89B-A03F1E49FCB9}">
      <dgm:prSet phldr="0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Engagement: </a:t>
          </a:r>
          <a:endParaRPr lang="en-US" dirty="0">
            <a:latin typeface="Gill Sans MT"/>
          </a:endParaRPr>
        </a:p>
      </dgm:t>
    </dgm:pt>
    <dgm:pt modelId="{49FF3867-FE84-4E04-9467-33B3505B8D25}" type="parTrans" cxnId="{FB82FC5B-A4D4-4306-9353-E61B7EF6D53D}">
      <dgm:prSet/>
      <dgm:spPr/>
    </dgm:pt>
    <dgm:pt modelId="{EF01A673-A302-47BF-B39F-EFC4E52FE2DB}" type="sibTrans" cxnId="{FB82FC5B-A4D4-4306-9353-E61B7EF6D53D}">
      <dgm:prSet/>
      <dgm:spPr/>
    </dgm:pt>
    <dgm:pt modelId="{AC536AE8-F656-47CA-983F-F5FEAA374676}" type="pres">
      <dgm:prSet presAssocID="{C848E5AE-EFA7-4C26-A019-655BE4F2EC41}" presName="root" presStyleCnt="0">
        <dgm:presLayoutVars>
          <dgm:dir/>
          <dgm:resizeHandles val="exact"/>
        </dgm:presLayoutVars>
      </dgm:prSet>
      <dgm:spPr/>
    </dgm:pt>
    <dgm:pt modelId="{BE71EE7A-0727-44BB-9A4A-B344E1450FDF}" type="pres">
      <dgm:prSet presAssocID="{43406098-93F7-4832-BB26-F16159B60208}" presName="compNode" presStyleCnt="0"/>
      <dgm:spPr/>
    </dgm:pt>
    <dgm:pt modelId="{CF397178-3661-4FBB-B38D-6990CAE5028A}" type="pres">
      <dgm:prSet presAssocID="{43406098-93F7-4832-BB26-F16159B6020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722AD43-9BB9-4E4C-B361-E4C544F126D3}" type="pres">
      <dgm:prSet presAssocID="{43406098-93F7-4832-BB26-F16159B60208}" presName="iconSpace" presStyleCnt="0"/>
      <dgm:spPr/>
    </dgm:pt>
    <dgm:pt modelId="{38C70943-8492-47C5-BDB7-75232879D299}" type="pres">
      <dgm:prSet presAssocID="{43406098-93F7-4832-BB26-F16159B60208}" presName="parTx" presStyleLbl="revTx" presStyleIdx="0" presStyleCnt="6">
        <dgm:presLayoutVars>
          <dgm:chMax val="0"/>
          <dgm:chPref val="0"/>
        </dgm:presLayoutVars>
      </dgm:prSet>
      <dgm:spPr/>
    </dgm:pt>
    <dgm:pt modelId="{23BD1A0E-69A4-444C-ADFF-EC79E9CF08CB}" type="pres">
      <dgm:prSet presAssocID="{43406098-93F7-4832-BB26-F16159B60208}" presName="txSpace" presStyleCnt="0"/>
      <dgm:spPr/>
    </dgm:pt>
    <dgm:pt modelId="{39FAA6AE-8211-40CC-ADC0-3EBF8C0B3423}" type="pres">
      <dgm:prSet presAssocID="{43406098-93F7-4832-BB26-F16159B60208}" presName="desTx" presStyleLbl="revTx" presStyleIdx="1" presStyleCnt="6">
        <dgm:presLayoutVars/>
      </dgm:prSet>
      <dgm:spPr/>
    </dgm:pt>
    <dgm:pt modelId="{D2196C1B-4700-47B8-93EB-5DC7DCC259E1}" type="pres">
      <dgm:prSet presAssocID="{89354476-A5FC-47CF-8B62-116D52271226}" presName="sibTrans" presStyleCnt="0"/>
      <dgm:spPr/>
    </dgm:pt>
    <dgm:pt modelId="{17478DC5-C562-44FB-8336-C32DB69EB473}" type="pres">
      <dgm:prSet presAssocID="{D83AC313-12D6-4F84-B89B-A03F1E49FCB9}" presName="compNode" presStyleCnt="0"/>
      <dgm:spPr/>
    </dgm:pt>
    <dgm:pt modelId="{585CB414-A480-4A3F-8C3C-673B4B787729}" type="pres">
      <dgm:prSet presAssocID="{D83AC313-12D6-4F84-B89B-A03F1E49FCB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2CA48B44-8EE6-46D9-ABA9-0A74E962E441}" type="pres">
      <dgm:prSet presAssocID="{D83AC313-12D6-4F84-B89B-A03F1E49FCB9}" presName="iconSpace" presStyleCnt="0"/>
      <dgm:spPr/>
    </dgm:pt>
    <dgm:pt modelId="{6D5BA3B0-D40A-4DDF-BB0F-D43B424EA40C}" type="pres">
      <dgm:prSet presAssocID="{D83AC313-12D6-4F84-B89B-A03F1E49FCB9}" presName="parTx" presStyleLbl="revTx" presStyleIdx="2" presStyleCnt="6">
        <dgm:presLayoutVars>
          <dgm:chMax val="0"/>
          <dgm:chPref val="0"/>
        </dgm:presLayoutVars>
      </dgm:prSet>
      <dgm:spPr/>
    </dgm:pt>
    <dgm:pt modelId="{56804C3B-8118-46B5-8502-D9C2D489EADF}" type="pres">
      <dgm:prSet presAssocID="{D83AC313-12D6-4F84-B89B-A03F1E49FCB9}" presName="txSpace" presStyleCnt="0"/>
      <dgm:spPr/>
    </dgm:pt>
    <dgm:pt modelId="{D1551220-A929-4278-A012-F866AA713388}" type="pres">
      <dgm:prSet presAssocID="{D83AC313-12D6-4F84-B89B-A03F1E49FCB9}" presName="desTx" presStyleLbl="revTx" presStyleIdx="3" presStyleCnt="6">
        <dgm:presLayoutVars/>
      </dgm:prSet>
      <dgm:spPr/>
    </dgm:pt>
    <dgm:pt modelId="{93B7B225-1EAD-4DC4-B31E-7B1D146E56D6}" type="pres">
      <dgm:prSet presAssocID="{EF01A673-A302-47BF-B39F-EFC4E52FE2DB}" presName="sibTrans" presStyleCnt="0"/>
      <dgm:spPr/>
    </dgm:pt>
    <dgm:pt modelId="{AE6981E7-BD0C-4BA8-9F43-21A845A1293E}" type="pres">
      <dgm:prSet presAssocID="{6AB74187-1652-4969-8157-A5D9BF0DF2FD}" presName="compNode" presStyleCnt="0"/>
      <dgm:spPr/>
    </dgm:pt>
    <dgm:pt modelId="{47F43B3E-8FBA-438E-A941-3C30E16C7F54}" type="pres">
      <dgm:prSet presAssocID="{6AB74187-1652-4969-8157-A5D9BF0DF2F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F1E1CED6-87AA-4104-9DFC-FFC84F5CEBED}" type="pres">
      <dgm:prSet presAssocID="{6AB74187-1652-4969-8157-A5D9BF0DF2FD}" presName="iconSpace" presStyleCnt="0"/>
      <dgm:spPr/>
    </dgm:pt>
    <dgm:pt modelId="{35B83904-440D-441E-97F3-FCC51DF3C9D0}" type="pres">
      <dgm:prSet presAssocID="{6AB74187-1652-4969-8157-A5D9BF0DF2FD}" presName="parTx" presStyleLbl="revTx" presStyleIdx="4" presStyleCnt="6">
        <dgm:presLayoutVars>
          <dgm:chMax val="0"/>
          <dgm:chPref val="0"/>
        </dgm:presLayoutVars>
      </dgm:prSet>
      <dgm:spPr/>
    </dgm:pt>
    <dgm:pt modelId="{234FE92A-501E-4762-8DBC-B3B209B1AEBF}" type="pres">
      <dgm:prSet presAssocID="{6AB74187-1652-4969-8157-A5D9BF0DF2FD}" presName="txSpace" presStyleCnt="0"/>
      <dgm:spPr/>
    </dgm:pt>
    <dgm:pt modelId="{45A7FCE2-FFC9-4EC2-A6EC-488DE4103DAA}" type="pres">
      <dgm:prSet presAssocID="{6AB74187-1652-4969-8157-A5D9BF0DF2FD}" presName="desTx" presStyleLbl="revTx" presStyleIdx="5" presStyleCnt="6">
        <dgm:presLayoutVars/>
      </dgm:prSet>
      <dgm:spPr/>
    </dgm:pt>
  </dgm:ptLst>
  <dgm:cxnLst>
    <dgm:cxn modelId="{32D0DE35-3855-4B88-9CAE-B42FB913E6CD}" srcId="{43406098-93F7-4832-BB26-F16159B60208}" destId="{C163F233-AF6B-4618-B994-B5975DBBEE3F}" srcOrd="0" destOrd="0" parTransId="{6DF53870-EF10-4E31-9DCE-FC7E9B71E6F5}" sibTransId="{9610C2A0-CD98-42D9-AC5A-86AB6A016045}"/>
    <dgm:cxn modelId="{AC86093A-176D-4407-AA0C-7C0B83EBD30A}" type="presOf" srcId="{D83AC313-12D6-4F84-B89B-A03F1E49FCB9}" destId="{6D5BA3B0-D40A-4DDF-BB0F-D43B424EA40C}" srcOrd="0" destOrd="0" presId="urn:microsoft.com/office/officeart/2018/5/layout/CenteredIconLabelDescriptionList"/>
    <dgm:cxn modelId="{FB82FC5B-A4D4-4306-9353-E61B7EF6D53D}" srcId="{C848E5AE-EFA7-4C26-A019-655BE4F2EC41}" destId="{D83AC313-12D6-4F84-B89B-A03F1E49FCB9}" srcOrd="1" destOrd="0" parTransId="{49FF3867-FE84-4E04-9467-33B3505B8D25}" sibTransId="{EF01A673-A302-47BF-B39F-EFC4E52FE2DB}"/>
    <dgm:cxn modelId="{000B5960-605C-4A76-BB8C-8AB271525839}" srcId="{6AB74187-1652-4969-8157-A5D9BF0DF2FD}" destId="{81B5A060-65D2-4786-8C02-ADE4F5CD882B}" srcOrd="1" destOrd="0" parTransId="{5094A24A-18EB-4A8C-8C74-80893551957A}" sibTransId="{E298EEE1-1DDC-486F-9BD3-E6DA9AF2AB15}"/>
    <dgm:cxn modelId="{2D330C42-483F-473D-B3A1-97AB38EA9DA8}" srcId="{D83AC313-12D6-4F84-B89B-A03F1E49FCB9}" destId="{AC5555AE-0060-4F29-B448-34C79F416DA3}" srcOrd="0" destOrd="0" parTransId="{A76BB045-96D4-4779-B0E4-E4ADCA92BACD}" sibTransId="{56C33B9B-2120-4A04-900E-EE899F0C8A22}"/>
    <dgm:cxn modelId="{F5EB924A-3A75-4669-A915-431018CB0EB8}" type="presOf" srcId="{81B5A060-65D2-4786-8C02-ADE4F5CD882B}" destId="{45A7FCE2-FFC9-4EC2-A6EC-488DE4103DAA}" srcOrd="0" destOrd="1" presId="urn:microsoft.com/office/officeart/2018/5/layout/CenteredIconLabelDescriptionList"/>
    <dgm:cxn modelId="{00A4C24D-FEAC-4114-8983-B482E515B55E}" type="presOf" srcId="{C848E5AE-EFA7-4C26-A019-655BE4F2EC41}" destId="{AC536AE8-F656-47CA-983F-F5FEAA374676}" srcOrd="0" destOrd="0" presId="urn:microsoft.com/office/officeart/2018/5/layout/CenteredIconLabelDescriptionList"/>
    <dgm:cxn modelId="{4AFF3F97-2C8E-42A4-994A-581448A69132}" srcId="{6AB74187-1652-4969-8157-A5D9BF0DF2FD}" destId="{BB85B3A0-B996-4EF6-8F1A-8C4DF945575C}" srcOrd="0" destOrd="0" parTransId="{76DD1E11-4770-4829-BEBC-6E1C08182747}" sibTransId="{DB2994BE-287A-41D5-BC4C-F5F4CEB46B29}"/>
    <dgm:cxn modelId="{B8DEAF9E-F36F-48AA-8BE9-97F34E0ABA69}" srcId="{C848E5AE-EFA7-4C26-A019-655BE4F2EC41}" destId="{43406098-93F7-4832-BB26-F16159B60208}" srcOrd="0" destOrd="0" parTransId="{8A77369E-0485-43BA-ABA6-69A771C44822}" sibTransId="{89354476-A5FC-47CF-8B62-116D52271226}"/>
    <dgm:cxn modelId="{37A2D6A1-4103-4788-A68F-BF56BDDF7D3B}" srcId="{D83AC313-12D6-4F84-B89B-A03F1E49FCB9}" destId="{498AC2DE-F36F-4A9F-A708-BC8E2482C53F}" srcOrd="1" destOrd="0" parTransId="{A8FFC2B7-3412-4164-95E1-29BD5F4D5517}" sibTransId="{4F51D57E-3521-44FA-BE65-191FCE6C5E47}"/>
    <dgm:cxn modelId="{D192FFB5-3CD6-4CDC-AC21-28D4858BC56B}" type="presOf" srcId="{2EEB1395-AAAB-4F63-88B3-C032889943D2}" destId="{39FAA6AE-8211-40CC-ADC0-3EBF8C0B3423}" srcOrd="0" destOrd="1" presId="urn:microsoft.com/office/officeart/2018/5/layout/CenteredIconLabelDescriptionList"/>
    <dgm:cxn modelId="{0F4AABC4-2360-4B8D-815F-8C873411B8F2}" type="presOf" srcId="{43406098-93F7-4832-BB26-F16159B60208}" destId="{38C70943-8492-47C5-BDB7-75232879D299}" srcOrd="0" destOrd="0" presId="urn:microsoft.com/office/officeart/2018/5/layout/CenteredIconLabelDescriptionList"/>
    <dgm:cxn modelId="{F1719ACE-E2DA-4BF1-8D50-222ACF3F2D7E}" type="presOf" srcId="{BB85B3A0-B996-4EF6-8F1A-8C4DF945575C}" destId="{45A7FCE2-FFC9-4EC2-A6EC-488DE4103DAA}" srcOrd="0" destOrd="0" presId="urn:microsoft.com/office/officeart/2018/5/layout/CenteredIconLabelDescriptionList"/>
    <dgm:cxn modelId="{377FDED3-A93E-4623-BCEF-689A9DB8C7A4}" srcId="{43406098-93F7-4832-BB26-F16159B60208}" destId="{2EEB1395-AAAB-4F63-88B3-C032889943D2}" srcOrd="1" destOrd="0" parTransId="{03896324-B1C4-4EFC-9BE5-2A14609609F0}" sibTransId="{F4D7C49D-AA5B-4BC8-B658-AC809DC63928}"/>
    <dgm:cxn modelId="{04434CDF-09D2-4760-B803-E8D27BF674D4}" srcId="{C848E5AE-EFA7-4C26-A019-655BE4F2EC41}" destId="{6AB74187-1652-4969-8157-A5D9BF0DF2FD}" srcOrd="2" destOrd="0" parTransId="{238C1E42-B66F-4777-9B82-4C6957A94FB3}" sibTransId="{D228AB7D-991D-472D-8B17-B49B01D9D6CD}"/>
    <dgm:cxn modelId="{D3EC1AE9-14DD-4D7C-A943-61626F32056B}" type="presOf" srcId="{AC5555AE-0060-4F29-B448-34C79F416DA3}" destId="{D1551220-A929-4278-A012-F866AA713388}" srcOrd="0" destOrd="0" presId="urn:microsoft.com/office/officeart/2018/5/layout/CenteredIconLabelDescriptionList"/>
    <dgm:cxn modelId="{D80959E9-44B8-4E85-AB4F-2B6A4DF59EE2}" type="presOf" srcId="{C163F233-AF6B-4618-B994-B5975DBBEE3F}" destId="{39FAA6AE-8211-40CC-ADC0-3EBF8C0B3423}" srcOrd="0" destOrd="0" presId="urn:microsoft.com/office/officeart/2018/5/layout/CenteredIconLabelDescriptionList"/>
    <dgm:cxn modelId="{8CFAE0EB-D04D-4C84-8DA9-E12C1885EEC3}" type="presOf" srcId="{498AC2DE-F36F-4A9F-A708-BC8E2482C53F}" destId="{D1551220-A929-4278-A012-F866AA713388}" srcOrd="0" destOrd="1" presId="urn:microsoft.com/office/officeart/2018/5/layout/CenteredIconLabelDescriptionList"/>
    <dgm:cxn modelId="{0937E2FB-1BE7-4487-8250-A0ADE9A9E546}" type="presOf" srcId="{6AB74187-1652-4969-8157-A5D9BF0DF2FD}" destId="{35B83904-440D-441E-97F3-FCC51DF3C9D0}" srcOrd="0" destOrd="0" presId="urn:microsoft.com/office/officeart/2018/5/layout/CenteredIconLabelDescriptionList"/>
    <dgm:cxn modelId="{12753AB6-204B-4CFF-B274-09941A18484E}" type="presParOf" srcId="{AC536AE8-F656-47CA-983F-F5FEAA374676}" destId="{BE71EE7A-0727-44BB-9A4A-B344E1450FDF}" srcOrd="0" destOrd="0" presId="urn:microsoft.com/office/officeart/2018/5/layout/CenteredIconLabelDescriptionList"/>
    <dgm:cxn modelId="{DE25520B-059B-46EE-8958-D1A82ABA7346}" type="presParOf" srcId="{BE71EE7A-0727-44BB-9A4A-B344E1450FDF}" destId="{CF397178-3661-4FBB-B38D-6990CAE5028A}" srcOrd="0" destOrd="0" presId="urn:microsoft.com/office/officeart/2018/5/layout/CenteredIconLabelDescriptionList"/>
    <dgm:cxn modelId="{4758BFF0-BFBE-4736-9F2E-60BCCADE8A59}" type="presParOf" srcId="{BE71EE7A-0727-44BB-9A4A-B344E1450FDF}" destId="{4722AD43-9BB9-4E4C-B361-E4C544F126D3}" srcOrd="1" destOrd="0" presId="urn:microsoft.com/office/officeart/2018/5/layout/CenteredIconLabelDescriptionList"/>
    <dgm:cxn modelId="{05217B02-8F15-4493-A00E-F1F372DD8B74}" type="presParOf" srcId="{BE71EE7A-0727-44BB-9A4A-B344E1450FDF}" destId="{38C70943-8492-47C5-BDB7-75232879D299}" srcOrd="2" destOrd="0" presId="urn:microsoft.com/office/officeart/2018/5/layout/CenteredIconLabelDescriptionList"/>
    <dgm:cxn modelId="{163468B6-7987-4773-86FD-90CD80E19D48}" type="presParOf" srcId="{BE71EE7A-0727-44BB-9A4A-B344E1450FDF}" destId="{23BD1A0E-69A4-444C-ADFF-EC79E9CF08CB}" srcOrd="3" destOrd="0" presId="urn:microsoft.com/office/officeart/2018/5/layout/CenteredIconLabelDescriptionList"/>
    <dgm:cxn modelId="{6E73F1EB-872C-4BD9-92A0-8BB921DBA126}" type="presParOf" srcId="{BE71EE7A-0727-44BB-9A4A-B344E1450FDF}" destId="{39FAA6AE-8211-40CC-ADC0-3EBF8C0B3423}" srcOrd="4" destOrd="0" presId="urn:microsoft.com/office/officeart/2018/5/layout/CenteredIconLabelDescriptionList"/>
    <dgm:cxn modelId="{E55A9A1A-2614-418E-873E-F4808E02625F}" type="presParOf" srcId="{AC536AE8-F656-47CA-983F-F5FEAA374676}" destId="{D2196C1B-4700-47B8-93EB-5DC7DCC259E1}" srcOrd="1" destOrd="0" presId="urn:microsoft.com/office/officeart/2018/5/layout/CenteredIconLabelDescriptionList"/>
    <dgm:cxn modelId="{4959F448-E6A8-4CF0-8A09-688530A2CEC9}" type="presParOf" srcId="{AC536AE8-F656-47CA-983F-F5FEAA374676}" destId="{17478DC5-C562-44FB-8336-C32DB69EB473}" srcOrd="2" destOrd="0" presId="urn:microsoft.com/office/officeart/2018/5/layout/CenteredIconLabelDescriptionList"/>
    <dgm:cxn modelId="{15163894-326B-4919-8927-F04355C33B68}" type="presParOf" srcId="{17478DC5-C562-44FB-8336-C32DB69EB473}" destId="{585CB414-A480-4A3F-8C3C-673B4B787729}" srcOrd="0" destOrd="0" presId="urn:microsoft.com/office/officeart/2018/5/layout/CenteredIconLabelDescriptionList"/>
    <dgm:cxn modelId="{4D954D1D-6C2F-479E-B3B1-48B2CDA24850}" type="presParOf" srcId="{17478DC5-C562-44FB-8336-C32DB69EB473}" destId="{2CA48B44-8EE6-46D9-ABA9-0A74E962E441}" srcOrd="1" destOrd="0" presId="urn:microsoft.com/office/officeart/2018/5/layout/CenteredIconLabelDescriptionList"/>
    <dgm:cxn modelId="{3B6DB1A4-F952-4EAD-A9E3-6FFD69094CF8}" type="presParOf" srcId="{17478DC5-C562-44FB-8336-C32DB69EB473}" destId="{6D5BA3B0-D40A-4DDF-BB0F-D43B424EA40C}" srcOrd="2" destOrd="0" presId="urn:microsoft.com/office/officeart/2018/5/layout/CenteredIconLabelDescriptionList"/>
    <dgm:cxn modelId="{D24C6A6D-E3FF-43C1-A80B-EAADC33E81D7}" type="presParOf" srcId="{17478DC5-C562-44FB-8336-C32DB69EB473}" destId="{56804C3B-8118-46B5-8502-D9C2D489EADF}" srcOrd="3" destOrd="0" presId="urn:microsoft.com/office/officeart/2018/5/layout/CenteredIconLabelDescriptionList"/>
    <dgm:cxn modelId="{F6CAB851-2C39-48D2-8782-A9CCA9342546}" type="presParOf" srcId="{17478DC5-C562-44FB-8336-C32DB69EB473}" destId="{D1551220-A929-4278-A012-F866AA713388}" srcOrd="4" destOrd="0" presId="urn:microsoft.com/office/officeart/2018/5/layout/CenteredIconLabelDescriptionList"/>
    <dgm:cxn modelId="{7135C8B1-1030-4CFD-B13E-3A6B897B4021}" type="presParOf" srcId="{AC536AE8-F656-47CA-983F-F5FEAA374676}" destId="{93B7B225-1EAD-4DC4-B31E-7B1D146E56D6}" srcOrd="3" destOrd="0" presId="urn:microsoft.com/office/officeart/2018/5/layout/CenteredIconLabelDescriptionList"/>
    <dgm:cxn modelId="{332F19F9-32CA-43FC-919C-7D45DFB31548}" type="presParOf" srcId="{AC536AE8-F656-47CA-983F-F5FEAA374676}" destId="{AE6981E7-BD0C-4BA8-9F43-21A845A1293E}" srcOrd="4" destOrd="0" presId="urn:microsoft.com/office/officeart/2018/5/layout/CenteredIconLabelDescriptionList"/>
    <dgm:cxn modelId="{C439806B-C1F1-4A37-B621-8762ADB63079}" type="presParOf" srcId="{AE6981E7-BD0C-4BA8-9F43-21A845A1293E}" destId="{47F43B3E-8FBA-438E-A941-3C30E16C7F54}" srcOrd="0" destOrd="0" presId="urn:microsoft.com/office/officeart/2018/5/layout/CenteredIconLabelDescriptionList"/>
    <dgm:cxn modelId="{F7D6A9FE-3A99-41D5-8FA7-724CFE9759BD}" type="presParOf" srcId="{AE6981E7-BD0C-4BA8-9F43-21A845A1293E}" destId="{F1E1CED6-87AA-4104-9DFC-FFC84F5CEBED}" srcOrd="1" destOrd="0" presId="urn:microsoft.com/office/officeart/2018/5/layout/CenteredIconLabelDescriptionList"/>
    <dgm:cxn modelId="{00B3ABC0-C812-45BD-9C51-D6A0979D25DA}" type="presParOf" srcId="{AE6981E7-BD0C-4BA8-9F43-21A845A1293E}" destId="{35B83904-440D-441E-97F3-FCC51DF3C9D0}" srcOrd="2" destOrd="0" presId="urn:microsoft.com/office/officeart/2018/5/layout/CenteredIconLabelDescriptionList"/>
    <dgm:cxn modelId="{AB5D8F1C-1DF5-450E-A579-7EF7CCD6E536}" type="presParOf" srcId="{AE6981E7-BD0C-4BA8-9F43-21A845A1293E}" destId="{234FE92A-501E-4762-8DBC-B3B209B1AEBF}" srcOrd="3" destOrd="0" presId="urn:microsoft.com/office/officeart/2018/5/layout/CenteredIconLabelDescriptionList"/>
    <dgm:cxn modelId="{F794C25E-1E8E-45A0-8F5D-46D110669FA7}" type="presParOf" srcId="{AE6981E7-BD0C-4BA8-9F43-21A845A1293E}" destId="{45A7FCE2-FFC9-4EC2-A6EC-488DE4103DA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48E5AE-EFA7-4C26-A019-655BE4F2EC4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3406098-93F7-4832-BB26-F16159B6020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Content:</a:t>
          </a:r>
          <a:r>
            <a:rPr lang="en-US" dirty="0">
              <a:latin typeface="Gill Sans MT"/>
            </a:rPr>
            <a:t> </a:t>
          </a:r>
          <a:endParaRPr lang="en-US" b="1" i="0" u="none" strike="noStrike" cap="none" baseline="0" noProof="0" dirty="0">
            <a:solidFill>
              <a:srgbClr val="010000"/>
            </a:solidFill>
            <a:latin typeface="Gill Sans MT"/>
          </a:endParaRPr>
        </a:p>
      </dgm:t>
    </dgm:pt>
    <dgm:pt modelId="{8A77369E-0485-43BA-ABA6-69A771C44822}" type="parTrans" cxnId="{B8DEAF9E-F36F-48AA-8BE9-97F34E0ABA69}">
      <dgm:prSet/>
      <dgm:spPr/>
      <dgm:t>
        <a:bodyPr/>
        <a:lstStyle/>
        <a:p>
          <a:endParaRPr lang="en-US"/>
        </a:p>
      </dgm:t>
    </dgm:pt>
    <dgm:pt modelId="{89354476-A5FC-47CF-8B62-116D52271226}" type="sibTrans" cxnId="{B8DEAF9E-F36F-48AA-8BE9-97F34E0ABA69}">
      <dgm:prSet/>
      <dgm:spPr/>
      <dgm:t>
        <a:bodyPr/>
        <a:lstStyle/>
        <a:p>
          <a:endParaRPr lang="en-US"/>
        </a:p>
      </dgm:t>
    </dgm:pt>
    <dgm:pt modelId="{C163F233-AF6B-4618-B994-B5975DBBEE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Delivered in the LMS. </a:t>
          </a:r>
        </a:p>
      </dgm:t>
    </dgm:pt>
    <dgm:pt modelId="{6DF53870-EF10-4E31-9DCE-FC7E9B71E6F5}" type="parTrans" cxnId="{32D0DE35-3855-4B88-9CAE-B42FB913E6CD}">
      <dgm:prSet/>
      <dgm:spPr/>
      <dgm:t>
        <a:bodyPr/>
        <a:lstStyle/>
        <a:p>
          <a:endParaRPr lang="en-US"/>
        </a:p>
      </dgm:t>
    </dgm:pt>
    <dgm:pt modelId="{9610C2A0-CD98-42D9-AC5A-86AB6A016045}" type="sibTrans" cxnId="{32D0DE35-3855-4B88-9CAE-B42FB913E6CD}">
      <dgm:prSet/>
      <dgm:spPr/>
      <dgm:t>
        <a:bodyPr/>
        <a:lstStyle/>
        <a:p>
          <a:endParaRPr lang="en-US"/>
        </a:p>
      </dgm:t>
    </dgm:pt>
    <dgm:pt modelId="{2EEB1395-AAAB-4F63-88B3-C032889943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Use multiple modes –text, video, audio, or student-generated content (e.g., discussion posts</a:t>
          </a:r>
          <a:r>
            <a:rPr lang="en-US" b="0" dirty="0">
              <a:latin typeface="Gill Sans MT"/>
            </a:rPr>
            <a:t> or video)</a:t>
          </a:r>
          <a:endParaRPr lang="en-US" dirty="0">
            <a:latin typeface="Gill Sans MT"/>
          </a:endParaRPr>
        </a:p>
      </dgm:t>
    </dgm:pt>
    <dgm:pt modelId="{03896324-B1C4-4EFC-9BE5-2A14609609F0}" type="parTrans" cxnId="{377FDED3-A93E-4623-BCEF-689A9DB8C7A4}">
      <dgm:prSet/>
      <dgm:spPr/>
      <dgm:t>
        <a:bodyPr/>
        <a:lstStyle/>
        <a:p>
          <a:endParaRPr lang="en-US"/>
        </a:p>
      </dgm:t>
    </dgm:pt>
    <dgm:pt modelId="{F4D7C49D-AA5B-4BC8-B658-AC809DC63928}" type="sibTrans" cxnId="{377FDED3-A93E-4623-BCEF-689A9DB8C7A4}">
      <dgm:prSet/>
      <dgm:spPr/>
      <dgm:t>
        <a:bodyPr/>
        <a:lstStyle/>
        <a:p>
          <a:endParaRPr lang="en-US"/>
        </a:p>
      </dgm:t>
    </dgm:pt>
    <dgm:pt modelId="{AC5555AE-0060-4F29-B448-34C79F416D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Opportunities for students to interact with content, instructor, and other students. </a:t>
          </a:r>
        </a:p>
      </dgm:t>
    </dgm:pt>
    <dgm:pt modelId="{A76BB045-96D4-4779-B0E4-E4ADCA92BACD}" type="parTrans" cxnId="{2D330C42-483F-473D-B3A1-97AB38EA9DA8}">
      <dgm:prSet/>
      <dgm:spPr/>
      <dgm:t>
        <a:bodyPr/>
        <a:lstStyle/>
        <a:p>
          <a:endParaRPr lang="en-US"/>
        </a:p>
      </dgm:t>
    </dgm:pt>
    <dgm:pt modelId="{56C33B9B-2120-4A04-900E-EE899F0C8A22}" type="sibTrans" cxnId="{2D330C42-483F-473D-B3A1-97AB38EA9DA8}">
      <dgm:prSet/>
      <dgm:spPr/>
      <dgm:t>
        <a:bodyPr/>
        <a:lstStyle/>
        <a:p>
          <a:endParaRPr lang="en-US"/>
        </a:p>
      </dgm:t>
    </dgm:pt>
    <dgm:pt modelId="{498AC2DE-F36F-4A9F-A708-BC8E2482C5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Common mode of engagement = discussion forum (need good topics/tasks and management/facilitation of discussions) </a:t>
          </a:r>
        </a:p>
      </dgm:t>
    </dgm:pt>
    <dgm:pt modelId="{A8FFC2B7-3412-4164-95E1-29BD5F4D5517}" type="parTrans" cxnId="{37A2D6A1-4103-4788-A68F-BF56BDDF7D3B}">
      <dgm:prSet/>
      <dgm:spPr/>
      <dgm:t>
        <a:bodyPr/>
        <a:lstStyle/>
        <a:p>
          <a:endParaRPr lang="en-US"/>
        </a:p>
      </dgm:t>
    </dgm:pt>
    <dgm:pt modelId="{4F51D57E-3521-44FA-BE65-191FCE6C5E47}" type="sibTrans" cxnId="{37A2D6A1-4103-4788-A68F-BF56BDDF7D3B}">
      <dgm:prSet/>
      <dgm:spPr/>
      <dgm:t>
        <a:bodyPr/>
        <a:lstStyle/>
        <a:p>
          <a:endParaRPr lang="en-US"/>
        </a:p>
      </dgm:t>
    </dgm:pt>
    <dgm:pt modelId="{BB85B3A0-B996-4EF6-8F1A-8C4DF94557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Formally graded assignments = same as  classroom students </a:t>
          </a:r>
        </a:p>
      </dgm:t>
    </dgm:pt>
    <dgm:pt modelId="{76DD1E11-4770-4829-BEBC-6E1C08182747}" type="parTrans" cxnId="{4AFF3F97-2C8E-42A4-994A-581448A69132}">
      <dgm:prSet/>
      <dgm:spPr/>
      <dgm:t>
        <a:bodyPr/>
        <a:lstStyle/>
        <a:p>
          <a:endParaRPr lang="en-US"/>
        </a:p>
      </dgm:t>
    </dgm:pt>
    <dgm:pt modelId="{DB2994BE-287A-41D5-BC4C-F5F4CEB46B29}" type="sibTrans" cxnId="{4AFF3F97-2C8E-42A4-994A-581448A69132}">
      <dgm:prSet/>
      <dgm:spPr/>
      <dgm:t>
        <a:bodyPr/>
        <a:lstStyle/>
        <a:p>
          <a:endParaRPr lang="en-US"/>
        </a:p>
      </dgm:t>
    </dgm:pt>
    <dgm:pt modelId="{81B5A060-65D2-4786-8C02-ADE4F5CD882B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Gill Sans MT"/>
            </a:rPr>
            <a:t>Use ICON tools (e.g., keeping on top of posts, regular check-ins, clarify student questions,  engage students in self-assessment)</a:t>
          </a:r>
        </a:p>
      </dgm:t>
    </dgm:pt>
    <dgm:pt modelId="{5094A24A-18EB-4A8C-8C74-80893551957A}" type="parTrans" cxnId="{000B5960-605C-4A76-BB8C-8AB271525839}">
      <dgm:prSet/>
      <dgm:spPr/>
      <dgm:t>
        <a:bodyPr/>
        <a:lstStyle/>
        <a:p>
          <a:endParaRPr lang="en-US"/>
        </a:p>
      </dgm:t>
    </dgm:pt>
    <dgm:pt modelId="{E298EEE1-1DDC-486F-9BD3-E6DA9AF2AB15}" type="sibTrans" cxnId="{000B5960-605C-4A76-BB8C-8AB271525839}">
      <dgm:prSet/>
      <dgm:spPr/>
      <dgm:t>
        <a:bodyPr/>
        <a:lstStyle/>
        <a:p>
          <a:endParaRPr lang="en-US"/>
        </a:p>
      </dgm:t>
    </dgm:pt>
    <dgm:pt modelId="{6AB74187-1652-4969-8157-A5D9BF0DF2FD}">
      <dgm:prSet phldr="0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Assessment: </a:t>
          </a:r>
          <a:endParaRPr lang="en-US" b="0" dirty="0">
            <a:latin typeface="Gill Sans MT"/>
          </a:endParaRPr>
        </a:p>
      </dgm:t>
    </dgm:pt>
    <dgm:pt modelId="{238C1E42-B66F-4777-9B82-4C6957A94FB3}" type="parTrans" cxnId="{04434CDF-09D2-4760-B803-E8D27BF674D4}">
      <dgm:prSet/>
      <dgm:spPr/>
    </dgm:pt>
    <dgm:pt modelId="{D228AB7D-991D-472D-8B17-B49B01D9D6CD}" type="sibTrans" cxnId="{04434CDF-09D2-4760-B803-E8D27BF674D4}">
      <dgm:prSet/>
      <dgm:spPr/>
      <dgm:t>
        <a:bodyPr/>
        <a:lstStyle/>
        <a:p>
          <a:endParaRPr lang="en-US"/>
        </a:p>
      </dgm:t>
    </dgm:pt>
    <dgm:pt modelId="{D83AC313-12D6-4F84-B89B-A03F1E49FCB9}">
      <dgm:prSet phldr="0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Engagement: </a:t>
          </a:r>
          <a:endParaRPr lang="en-US" dirty="0">
            <a:latin typeface="Gill Sans MT"/>
          </a:endParaRPr>
        </a:p>
      </dgm:t>
    </dgm:pt>
    <dgm:pt modelId="{49FF3867-FE84-4E04-9467-33B3505B8D25}" type="parTrans" cxnId="{FB82FC5B-A4D4-4306-9353-E61B7EF6D53D}">
      <dgm:prSet/>
      <dgm:spPr/>
    </dgm:pt>
    <dgm:pt modelId="{EF01A673-A302-47BF-B39F-EFC4E52FE2DB}" type="sibTrans" cxnId="{FB82FC5B-A4D4-4306-9353-E61B7EF6D53D}">
      <dgm:prSet/>
      <dgm:spPr/>
    </dgm:pt>
    <dgm:pt modelId="{AC536AE8-F656-47CA-983F-F5FEAA374676}" type="pres">
      <dgm:prSet presAssocID="{C848E5AE-EFA7-4C26-A019-655BE4F2EC41}" presName="root" presStyleCnt="0">
        <dgm:presLayoutVars>
          <dgm:dir/>
          <dgm:resizeHandles val="exact"/>
        </dgm:presLayoutVars>
      </dgm:prSet>
      <dgm:spPr/>
    </dgm:pt>
    <dgm:pt modelId="{BE71EE7A-0727-44BB-9A4A-B344E1450FDF}" type="pres">
      <dgm:prSet presAssocID="{43406098-93F7-4832-BB26-F16159B60208}" presName="compNode" presStyleCnt="0"/>
      <dgm:spPr/>
    </dgm:pt>
    <dgm:pt modelId="{CF397178-3661-4FBB-B38D-6990CAE5028A}" type="pres">
      <dgm:prSet presAssocID="{43406098-93F7-4832-BB26-F16159B6020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722AD43-9BB9-4E4C-B361-E4C544F126D3}" type="pres">
      <dgm:prSet presAssocID="{43406098-93F7-4832-BB26-F16159B60208}" presName="iconSpace" presStyleCnt="0"/>
      <dgm:spPr/>
    </dgm:pt>
    <dgm:pt modelId="{38C70943-8492-47C5-BDB7-75232879D299}" type="pres">
      <dgm:prSet presAssocID="{43406098-93F7-4832-BB26-F16159B60208}" presName="parTx" presStyleLbl="revTx" presStyleIdx="0" presStyleCnt="6">
        <dgm:presLayoutVars>
          <dgm:chMax val="0"/>
          <dgm:chPref val="0"/>
        </dgm:presLayoutVars>
      </dgm:prSet>
      <dgm:spPr/>
    </dgm:pt>
    <dgm:pt modelId="{23BD1A0E-69A4-444C-ADFF-EC79E9CF08CB}" type="pres">
      <dgm:prSet presAssocID="{43406098-93F7-4832-BB26-F16159B60208}" presName="txSpace" presStyleCnt="0"/>
      <dgm:spPr/>
    </dgm:pt>
    <dgm:pt modelId="{39FAA6AE-8211-40CC-ADC0-3EBF8C0B3423}" type="pres">
      <dgm:prSet presAssocID="{43406098-93F7-4832-BB26-F16159B60208}" presName="desTx" presStyleLbl="revTx" presStyleIdx="1" presStyleCnt="6">
        <dgm:presLayoutVars/>
      </dgm:prSet>
      <dgm:spPr/>
    </dgm:pt>
    <dgm:pt modelId="{D2196C1B-4700-47B8-93EB-5DC7DCC259E1}" type="pres">
      <dgm:prSet presAssocID="{89354476-A5FC-47CF-8B62-116D52271226}" presName="sibTrans" presStyleCnt="0"/>
      <dgm:spPr/>
    </dgm:pt>
    <dgm:pt modelId="{17478DC5-C562-44FB-8336-C32DB69EB473}" type="pres">
      <dgm:prSet presAssocID="{D83AC313-12D6-4F84-B89B-A03F1E49FCB9}" presName="compNode" presStyleCnt="0"/>
      <dgm:spPr/>
    </dgm:pt>
    <dgm:pt modelId="{585CB414-A480-4A3F-8C3C-673B4B787729}" type="pres">
      <dgm:prSet presAssocID="{D83AC313-12D6-4F84-B89B-A03F1E49FCB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2CA48B44-8EE6-46D9-ABA9-0A74E962E441}" type="pres">
      <dgm:prSet presAssocID="{D83AC313-12D6-4F84-B89B-A03F1E49FCB9}" presName="iconSpace" presStyleCnt="0"/>
      <dgm:spPr/>
    </dgm:pt>
    <dgm:pt modelId="{6D5BA3B0-D40A-4DDF-BB0F-D43B424EA40C}" type="pres">
      <dgm:prSet presAssocID="{D83AC313-12D6-4F84-B89B-A03F1E49FCB9}" presName="parTx" presStyleLbl="revTx" presStyleIdx="2" presStyleCnt="6">
        <dgm:presLayoutVars>
          <dgm:chMax val="0"/>
          <dgm:chPref val="0"/>
        </dgm:presLayoutVars>
      </dgm:prSet>
      <dgm:spPr/>
    </dgm:pt>
    <dgm:pt modelId="{56804C3B-8118-46B5-8502-D9C2D489EADF}" type="pres">
      <dgm:prSet presAssocID="{D83AC313-12D6-4F84-B89B-A03F1E49FCB9}" presName="txSpace" presStyleCnt="0"/>
      <dgm:spPr/>
    </dgm:pt>
    <dgm:pt modelId="{D1551220-A929-4278-A012-F866AA713388}" type="pres">
      <dgm:prSet presAssocID="{D83AC313-12D6-4F84-B89B-A03F1E49FCB9}" presName="desTx" presStyleLbl="revTx" presStyleIdx="3" presStyleCnt="6">
        <dgm:presLayoutVars/>
      </dgm:prSet>
      <dgm:spPr/>
    </dgm:pt>
    <dgm:pt modelId="{A66525CF-E40C-4BC4-A2E5-A63E864F0652}" type="pres">
      <dgm:prSet presAssocID="{EF01A673-A302-47BF-B39F-EFC4E52FE2DB}" presName="sibTrans" presStyleCnt="0"/>
      <dgm:spPr/>
    </dgm:pt>
    <dgm:pt modelId="{67CECB7C-A7B8-4836-8041-68B676B8B2B3}" type="pres">
      <dgm:prSet presAssocID="{6AB74187-1652-4969-8157-A5D9BF0DF2FD}" presName="compNode" presStyleCnt="0"/>
      <dgm:spPr/>
    </dgm:pt>
    <dgm:pt modelId="{7A5C10F0-1995-4E61-B6A8-E9B134035D40}" type="pres">
      <dgm:prSet presAssocID="{6AB74187-1652-4969-8157-A5D9BF0DF2F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3245B3C8-F27E-4CF6-A763-E4317837E3B5}" type="pres">
      <dgm:prSet presAssocID="{6AB74187-1652-4969-8157-A5D9BF0DF2FD}" presName="iconSpace" presStyleCnt="0"/>
      <dgm:spPr/>
    </dgm:pt>
    <dgm:pt modelId="{3AC79C7A-6E58-4D13-8733-909E8131DAA0}" type="pres">
      <dgm:prSet presAssocID="{6AB74187-1652-4969-8157-A5D9BF0DF2FD}" presName="parTx" presStyleLbl="revTx" presStyleIdx="4" presStyleCnt="6">
        <dgm:presLayoutVars>
          <dgm:chMax val="0"/>
          <dgm:chPref val="0"/>
        </dgm:presLayoutVars>
      </dgm:prSet>
      <dgm:spPr/>
    </dgm:pt>
    <dgm:pt modelId="{59A3813D-1808-4ECF-94C0-A841E1282269}" type="pres">
      <dgm:prSet presAssocID="{6AB74187-1652-4969-8157-A5D9BF0DF2FD}" presName="txSpace" presStyleCnt="0"/>
      <dgm:spPr/>
    </dgm:pt>
    <dgm:pt modelId="{B96C5B02-6844-4C79-B07E-AE4A5522D7FA}" type="pres">
      <dgm:prSet presAssocID="{6AB74187-1652-4969-8157-A5D9BF0DF2FD}" presName="desTx" presStyleLbl="revTx" presStyleIdx="5" presStyleCnt="6">
        <dgm:presLayoutVars/>
      </dgm:prSet>
      <dgm:spPr/>
    </dgm:pt>
  </dgm:ptLst>
  <dgm:cxnLst>
    <dgm:cxn modelId="{19F2E703-5B55-4B99-B1B6-3128A56EDD7E}" type="presOf" srcId="{43406098-93F7-4832-BB26-F16159B60208}" destId="{38C70943-8492-47C5-BDB7-75232879D299}" srcOrd="0" destOrd="0" presId="urn:microsoft.com/office/officeart/2018/5/layout/CenteredIconLabelDescriptionList"/>
    <dgm:cxn modelId="{AB392521-A082-474A-BA5F-F94A825E8566}" type="presOf" srcId="{BB85B3A0-B996-4EF6-8F1A-8C4DF945575C}" destId="{B96C5B02-6844-4C79-B07E-AE4A5522D7FA}" srcOrd="0" destOrd="0" presId="urn:microsoft.com/office/officeart/2018/5/layout/CenteredIconLabelDescriptionList"/>
    <dgm:cxn modelId="{32D0DE35-3855-4B88-9CAE-B42FB913E6CD}" srcId="{43406098-93F7-4832-BB26-F16159B60208}" destId="{C163F233-AF6B-4618-B994-B5975DBBEE3F}" srcOrd="0" destOrd="0" parTransId="{6DF53870-EF10-4E31-9DCE-FC7E9B71E6F5}" sibTransId="{9610C2A0-CD98-42D9-AC5A-86AB6A016045}"/>
    <dgm:cxn modelId="{10C3FA3B-F291-42ED-A2DA-D7930D685590}" type="presOf" srcId="{2EEB1395-AAAB-4F63-88B3-C032889943D2}" destId="{39FAA6AE-8211-40CC-ADC0-3EBF8C0B3423}" srcOrd="0" destOrd="1" presId="urn:microsoft.com/office/officeart/2018/5/layout/CenteredIconLabelDescriptionList"/>
    <dgm:cxn modelId="{FB82FC5B-A4D4-4306-9353-E61B7EF6D53D}" srcId="{C848E5AE-EFA7-4C26-A019-655BE4F2EC41}" destId="{D83AC313-12D6-4F84-B89B-A03F1E49FCB9}" srcOrd="1" destOrd="0" parTransId="{49FF3867-FE84-4E04-9467-33B3505B8D25}" sibTransId="{EF01A673-A302-47BF-B39F-EFC4E52FE2DB}"/>
    <dgm:cxn modelId="{000B5960-605C-4A76-BB8C-8AB271525839}" srcId="{6AB74187-1652-4969-8157-A5D9BF0DF2FD}" destId="{81B5A060-65D2-4786-8C02-ADE4F5CD882B}" srcOrd="1" destOrd="0" parTransId="{5094A24A-18EB-4A8C-8C74-80893551957A}" sibTransId="{E298EEE1-1DDC-486F-9BD3-E6DA9AF2AB15}"/>
    <dgm:cxn modelId="{2D330C42-483F-473D-B3A1-97AB38EA9DA8}" srcId="{D83AC313-12D6-4F84-B89B-A03F1E49FCB9}" destId="{AC5555AE-0060-4F29-B448-34C79F416DA3}" srcOrd="0" destOrd="0" parTransId="{A76BB045-96D4-4779-B0E4-E4ADCA92BACD}" sibTransId="{56C33B9B-2120-4A04-900E-EE899F0C8A22}"/>
    <dgm:cxn modelId="{656CA264-5E0F-4DEC-8529-B726E62D85E7}" type="presOf" srcId="{6AB74187-1652-4969-8157-A5D9BF0DF2FD}" destId="{3AC79C7A-6E58-4D13-8733-909E8131DAA0}" srcOrd="0" destOrd="0" presId="urn:microsoft.com/office/officeart/2018/5/layout/CenteredIconLabelDescriptionList"/>
    <dgm:cxn modelId="{00A4C24D-FEAC-4114-8983-B482E515B55E}" type="presOf" srcId="{C848E5AE-EFA7-4C26-A019-655BE4F2EC41}" destId="{AC536AE8-F656-47CA-983F-F5FEAA374676}" srcOrd="0" destOrd="0" presId="urn:microsoft.com/office/officeart/2018/5/layout/CenteredIconLabelDescriptionList"/>
    <dgm:cxn modelId="{4AFF3F97-2C8E-42A4-994A-581448A69132}" srcId="{6AB74187-1652-4969-8157-A5D9BF0DF2FD}" destId="{BB85B3A0-B996-4EF6-8F1A-8C4DF945575C}" srcOrd="0" destOrd="0" parTransId="{76DD1E11-4770-4829-BEBC-6E1C08182747}" sibTransId="{DB2994BE-287A-41D5-BC4C-F5F4CEB46B29}"/>
    <dgm:cxn modelId="{0DEE7598-71B6-4AA2-B0AD-46A9B07CBABF}" type="presOf" srcId="{C163F233-AF6B-4618-B994-B5975DBBEE3F}" destId="{39FAA6AE-8211-40CC-ADC0-3EBF8C0B3423}" srcOrd="0" destOrd="0" presId="urn:microsoft.com/office/officeart/2018/5/layout/CenteredIconLabelDescriptionList"/>
    <dgm:cxn modelId="{B8DEAF9E-F36F-48AA-8BE9-97F34E0ABA69}" srcId="{C848E5AE-EFA7-4C26-A019-655BE4F2EC41}" destId="{43406098-93F7-4832-BB26-F16159B60208}" srcOrd="0" destOrd="0" parTransId="{8A77369E-0485-43BA-ABA6-69A771C44822}" sibTransId="{89354476-A5FC-47CF-8B62-116D52271226}"/>
    <dgm:cxn modelId="{909B5D9F-B828-41A0-8620-A32292C32202}" type="presOf" srcId="{498AC2DE-F36F-4A9F-A708-BC8E2482C53F}" destId="{D1551220-A929-4278-A012-F866AA713388}" srcOrd="0" destOrd="1" presId="urn:microsoft.com/office/officeart/2018/5/layout/CenteredIconLabelDescriptionList"/>
    <dgm:cxn modelId="{37A2D6A1-4103-4788-A68F-BF56BDDF7D3B}" srcId="{D83AC313-12D6-4F84-B89B-A03F1E49FCB9}" destId="{498AC2DE-F36F-4A9F-A708-BC8E2482C53F}" srcOrd="1" destOrd="0" parTransId="{A8FFC2B7-3412-4164-95E1-29BD5F4D5517}" sibTransId="{4F51D57E-3521-44FA-BE65-191FCE6C5E47}"/>
    <dgm:cxn modelId="{03E04CA9-F942-46AA-9803-20900A868CC2}" type="presOf" srcId="{81B5A060-65D2-4786-8C02-ADE4F5CD882B}" destId="{B96C5B02-6844-4C79-B07E-AE4A5522D7FA}" srcOrd="0" destOrd="1" presId="urn:microsoft.com/office/officeart/2018/5/layout/CenteredIconLabelDescriptionList"/>
    <dgm:cxn modelId="{377FDED3-A93E-4623-BCEF-689A9DB8C7A4}" srcId="{43406098-93F7-4832-BB26-F16159B60208}" destId="{2EEB1395-AAAB-4F63-88B3-C032889943D2}" srcOrd="1" destOrd="0" parTransId="{03896324-B1C4-4EFC-9BE5-2A14609609F0}" sibTransId="{F4D7C49D-AA5B-4BC8-B658-AC809DC63928}"/>
    <dgm:cxn modelId="{18BE27D4-A8F9-43E0-821F-80505C67EDC6}" type="presOf" srcId="{D83AC313-12D6-4F84-B89B-A03F1E49FCB9}" destId="{6D5BA3B0-D40A-4DDF-BB0F-D43B424EA40C}" srcOrd="0" destOrd="0" presId="urn:microsoft.com/office/officeart/2018/5/layout/CenteredIconLabelDescriptionList"/>
    <dgm:cxn modelId="{04434CDF-09D2-4760-B803-E8D27BF674D4}" srcId="{C848E5AE-EFA7-4C26-A019-655BE4F2EC41}" destId="{6AB74187-1652-4969-8157-A5D9BF0DF2FD}" srcOrd="2" destOrd="0" parTransId="{238C1E42-B66F-4777-9B82-4C6957A94FB3}" sibTransId="{D228AB7D-991D-472D-8B17-B49B01D9D6CD}"/>
    <dgm:cxn modelId="{1D2A65F6-C99E-4523-805B-9E2B5606BF97}" type="presOf" srcId="{AC5555AE-0060-4F29-B448-34C79F416DA3}" destId="{D1551220-A929-4278-A012-F866AA713388}" srcOrd="0" destOrd="0" presId="urn:microsoft.com/office/officeart/2018/5/layout/CenteredIconLabelDescriptionList"/>
    <dgm:cxn modelId="{8FEAD94B-42A2-48F3-83E8-A0DFFB01843E}" type="presParOf" srcId="{AC536AE8-F656-47CA-983F-F5FEAA374676}" destId="{BE71EE7A-0727-44BB-9A4A-B344E1450FDF}" srcOrd="0" destOrd="0" presId="urn:microsoft.com/office/officeart/2018/5/layout/CenteredIconLabelDescriptionList"/>
    <dgm:cxn modelId="{70DA9F1D-89AB-4575-B17E-670323F74324}" type="presParOf" srcId="{BE71EE7A-0727-44BB-9A4A-B344E1450FDF}" destId="{CF397178-3661-4FBB-B38D-6990CAE5028A}" srcOrd="0" destOrd="0" presId="urn:microsoft.com/office/officeart/2018/5/layout/CenteredIconLabelDescriptionList"/>
    <dgm:cxn modelId="{0D006326-5DA1-4256-9D05-E81EE4184EAB}" type="presParOf" srcId="{BE71EE7A-0727-44BB-9A4A-B344E1450FDF}" destId="{4722AD43-9BB9-4E4C-B361-E4C544F126D3}" srcOrd="1" destOrd="0" presId="urn:microsoft.com/office/officeart/2018/5/layout/CenteredIconLabelDescriptionList"/>
    <dgm:cxn modelId="{141CAA3A-B248-4021-A288-14AB7F428CEA}" type="presParOf" srcId="{BE71EE7A-0727-44BB-9A4A-B344E1450FDF}" destId="{38C70943-8492-47C5-BDB7-75232879D299}" srcOrd="2" destOrd="0" presId="urn:microsoft.com/office/officeart/2018/5/layout/CenteredIconLabelDescriptionList"/>
    <dgm:cxn modelId="{04771481-D33B-4527-B16D-8BF19DCA02B6}" type="presParOf" srcId="{BE71EE7A-0727-44BB-9A4A-B344E1450FDF}" destId="{23BD1A0E-69A4-444C-ADFF-EC79E9CF08CB}" srcOrd="3" destOrd="0" presId="urn:microsoft.com/office/officeart/2018/5/layout/CenteredIconLabelDescriptionList"/>
    <dgm:cxn modelId="{9EFF366D-DADA-407C-87F5-490297B3E5B4}" type="presParOf" srcId="{BE71EE7A-0727-44BB-9A4A-B344E1450FDF}" destId="{39FAA6AE-8211-40CC-ADC0-3EBF8C0B3423}" srcOrd="4" destOrd="0" presId="urn:microsoft.com/office/officeart/2018/5/layout/CenteredIconLabelDescriptionList"/>
    <dgm:cxn modelId="{53A2F8A9-6D5F-4F47-A34C-B76DB27F8F41}" type="presParOf" srcId="{AC536AE8-F656-47CA-983F-F5FEAA374676}" destId="{D2196C1B-4700-47B8-93EB-5DC7DCC259E1}" srcOrd="1" destOrd="0" presId="urn:microsoft.com/office/officeart/2018/5/layout/CenteredIconLabelDescriptionList"/>
    <dgm:cxn modelId="{310E03B3-2BDD-4EC8-8778-69DA2558B3EE}" type="presParOf" srcId="{AC536AE8-F656-47CA-983F-F5FEAA374676}" destId="{17478DC5-C562-44FB-8336-C32DB69EB473}" srcOrd="2" destOrd="0" presId="urn:microsoft.com/office/officeart/2018/5/layout/CenteredIconLabelDescriptionList"/>
    <dgm:cxn modelId="{075B2486-557B-4500-9FD5-E39AB48D0898}" type="presParOf" srcId="{17478DC5-C562-44FB-8336-C32DB69EB473}" destId="{585CB414-A480-4A3F-8C3C-673B4B787729}" srcOrd="0" destOrd="0" presId="urn:microsoft.com/office/officeart/2018/5/layout/CenteredIconLabelDescriptionList"/>
    <dgm:cxn modelId="{8F55CE46-1F17-47E0-9C2B-D92DCDF25487}" type="presParOf" srcId="{17478DC5-C562-44FB-8336-C32DB69EB473}" destId="{2CA48B44-8EE6-46D9-ABA9-0A74E962E441}" srcOrd="1" destOrd="0" presId="urn:microsoft.com/office/officeart/2018/5/layout/CenteredIconLabelDescriptionList"/>
    <dgm:cxn modelId="{C08D03CB-37CC-4B73-B4A1-D95319B70298}" type="presParOf" srcId="{17478DC5-C562-44FB-8336-C32DB69EB473}" destId="{6D5BA3B0-D40A-4DDF-BB0F-D43B424EA40C}" srcOrd="2" destOrd="0" presId="urn:microsoft.com/office/officeart/2018/5/layout/CenteredIconLabelDescriptionList"/>
    <dgm:cxn modelId="{314E5605-3FD2-4C7F-A34C-E59D6644DDC2}" type="presParOf" srcId="{17478DC5-C562-44FB-8336-C32DB69EB473}" destId="{56804C3B-8118-46B5-8502-D9C2D489EADF}" srcOrd="3" destOrd="0" presId="urn:microsoft.com/office/officeart/2018/5/layout/CenteredIconLabelDescriptionList"/>
    <dgm:cxn modelId="{47170852-9490-4773-BCC4-C5F52E5BE0BE}" type="presParOf" srcId="{17478DC5-C562-44FB-8336-C32DB69EB473}" destId="{D1551220-A929-4278-A012-F866AA713388}" srcOrd="4" destOrd="0" presId="urn:microsoft.com/office/officeart/2018/5/layout/CenteredIconLabelDescriptionList"/>
    <dgm:cxn modelId="{7B283244-5D1A-4269-9B95-C22EB06B17D5}" type="presParOf" srcId="{AC536AE8-F656-47CA-983F-F5FEAA374676}" destId="{A66525CF-E40C-4BC4-A2E5-A63E864F0652}" srcOrd="3" destOrd="0" presId="urn:microsoft.com/office/officeart/2018/5/layout/CenteredIconLabelDescriptionList"/>
    <dgm:cxn modelId="{2BFF6559-F4DC-466D-80F4-6ACF41424C72}" type="presParOf" srcId="{AC536AE8-F656-47CA-983F-F5FEAA374676}" destId="{67CECB7C-A7B8-4836-8041-68B676B8B2B3}" srcOrd="4" destOrd="0" presId="urn:microsoft.com/office/officeart/2018/5/layout/CenteredIconLabelDescriptionList"/>
    <dgm:cxn modelId="{825BF799-AFD0-4AD2-9A59-5B4C8CBD2A73}" type="presParOf" srcId="{67CECB7C-A7B8-4836-8041-68B676B8B2B3}" destId="{7A5C10F0-1995-4E61-B6A8-E9B134035D40}" srcOrd="0" destOrd="0" presId="urn:microsoft.com/office/officeart/2018/5/layout/CenteredIconLabelDescriptionList"/>
    <dgm:cxn modelId="{2576907C-8312-43C1-8A21-9F5738FD948B}" type="presParOf" srcId="{67CECB7C-A7B8-4836-8041-68B676B8B2B3}" destId="{3245B3C8-F27E-4CF6-A763-E4317837E3B5}" srcOrd="1" destOrd="0" presId="urn:microsoft.com/office/officeart/2018/5/layout/CenteredIconLabelDescriptionList"/>
    <dgm:cxn modelId="{65707378-1805-4B1D-8941-CA27B6FEAB1E}" type="presParOf" srcId="{67CECB7C-A7B8-4836-8041-68B676B8B2B3}" destId="{3AC79C7A-6E58-4D13-8733-909E8131DAA0}" srcOrd="2" destOrd="0" presId="urn:microsoft.com/office/officeart/2018/5/layout/CenteredIconLabelDescriptionList"/>
    <dgm:cxn modelId="{77958597-40D6-4432-807C-F6C5C7982924}" type="presParOf" srcId="{67CECB7C-A7B8-4836-8041-68B676B8B2B3}" destId="{59A3813D-1808-4ECF-94C0-A841E1282269}" srcOrd="3" destOrd="0" presId="urn:microsoft.com/office/officeart/2018/5/layout/CenteredIconLabelDescriptionList"/>
    <dgm:cxn modelId="{85763C79-0465-4AA3-A96C-33B569C86E12}" type="presParOf" srcId="{67CECB7C-A7B8-4836-8041-68B676B8B2B3}" destId="{B96C5B02-6844-4C79-B07E-AE4A5522D7F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23CD69-E74D-42AF-B3CF-375F287F6D2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0180450-8FAA-448E-8166-7F391113E80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Objectives + overview</a:t>
          </a:r>
          <a:endParaRPr lang="en-US" b="1" i="0" u="none" strike="noStrike" cap="none" baseline="0" noProof="0" dirty="0">
            <a:solidFill>
              <a:srgbClr val="010000"/>
            </a:solidFill>
            <a:latin typeface="Gill Sans MT"/>
          </a:endParaRPr>
        </a:p>
      </dgm:t>
    </dgm:pt>
    <dgm:pt modelId="{4775FFD0-A680-4DA9-B97E-3B0B42C4E05F}" type="parTrans" cxnId="{3AF7702A-03C5-450F-B9D1-CAD79FD05EDB}">
      <dgm:prSet/>
      <dgm:spPr/>
      <dgm:t>
        <a:bodyPr/>
        <a:lstStyle/>
        <a:p>
          <a:endParaRPr lang="en-US"/>
        </a:p>
      </dgm:t>
    </dgm:pt>
    <dgm:pt modelId="{EB459E0E-93B0-47F6-8BFF-40F8A512E37B}" type="sibTrans" cxnId="{3AF7702A-03C5-450F-B9D1-CAD79FD05EDB}">
      <dgm:prSet/>
      <dgm:spPr/>
      <dgm:t>
        <a:bodyPr/>
        <a:lstStyle/>
        <a:p>
          <a:endParaRPr lang="en-US"/>
        </a:p>
      </dgm:t>
    </dgm:pt>
    <dgm:pt modelId="{D548440B-1DFA-41D3-9A77-D8919E52B22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Readings &amp; other information sources</a:t>
          </a:r>
          <a:endParaRPr lang="en-US" dirty="0">
            <a:latin typeface="Gill Sans MT"/>
          </a:endParaRPr>
        </a:p>
      </dgm:t>
    </dgm:pt>
    <dgm:pt modelId="{4B132ADA-8086-4518-A088-44C776CEE288}" type="parTrans" cxnId="{CCB7966D-E4FB-4E5D-8A8C-17A961064558}">
      <dgm:prSet/>
      <dgm:spPr/>
      <dgm:t>
        <a:bodyPr/>
        <a:lstStyle/>
        <a:p>
          <a:endParaRPr lang="en-US"/>
        </a:p>
      </dgm:t>
    </dgm:pt>
    <dgm:pt modelId="{A31C587E-9037-420A-A384-23A5F5FE443C}" type="sibTrans" cxnId="{CCB7966D-E4FB-4E5D-8A8C-17A961064558}">
      <dgm:prSet/>
      <dgm:spPr/>
      <dgm:t>
        <a:bodyPr/>
        <a:lstStyle/>
        <a:p>
          <a:endParaRPr lang="en-US"/>
        </a:p>
      </dgm:t>
    </dgm:pt>
    <dgm:pt modelId="{FDAAADB1-06D1-4A85-AD15-63111E15CC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Lecture notes, </a:t>
          </a:r>
          <a:r>
            <a:rPr lang="en-US" dirty="0" err="1">
              <a:latin typeface="Gill Sans MT"/>
            </a:rPr>
            <a:t>powerpoints</a:t>
          </a:r>
          <a:r>
            <a:rPr lang="en-US" dirty="0">
              <a:latin typeface="Gill Sans MT"/>
            </a:rPr>
            <a:t>, websites, textbook chapter(s), articles, graphics, videos, etc.</a:t>
          </a:r>
        </a:p>
      </dgm:t>
    </dgm:pt>
    <dgm:pt modelId="{300CD060-9D4D-4090-AF60-9F430E1C07D8}" type="parTrans" cxnId="{6DE6133E-3EC7-4F2D-B03D-F24EA9F45CEC}">
      <dgm:prSet/>
      <dgm:spPr/>
      <dgm:t>
        <a:bodyPr/>
        <a:lstStyle/>
        <a:p>
          <a:endParaRPr lang="en-US"/>
        </a:p>
      </dgm:t>
    </dgm:pt>
    <dgm:pt modelId="{6230DF6B-3CB8-4FF6-9FEE-BF5F0B3462FE}" type="sibTrans" cxnId="{6DE6133E-3EC7-4F2D-B03D-F24EA9F45CEC}">
      <dgm:prSet/>
      <dgm:spPr/>
      <dgm:t>
        <a:bodyPr/>
        <a:lstStyle/>
        <a:p>
          <a:endParaRPr lang="en-US"/>
        </a:p>
      </dgm:t>
    </dgm:pt>
    <dgm:pt modelId="{210353D1-773C-4537-8FA6-A76A560C75B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Practice, application, analysis</a:t>
          </a:r>
          <a:endParaRPr lang="en-US" dirty="0">
            <a:latin typeface="Gill Sans MT"/>
          </a:endParaRPr>
        </a:p>
      </dgm:t>
    </dgm:pt>
    <dgm:pt modelId="{2A738EE8-91A9-4694-A616-E8D8C40DEBE4}" type="parTrans" cxnId="{04AF68AB-8338-4562-8A9F-52E59CEC7DC4}">
      <dgm:prSet/>
      <dgm:spPr/>
      <dgm:t>
        <a:bodyPr/>
        <a:lstStyle/>
        <a:p>
          <a:endParaRPr lang="en-US"/>
        </a:p>
      </dgm:t>
    </dgm:pt>
    <dgm:pt modelId="{736C1514-E67F-478D-A1BF-93D9F66E5A84}" type="sibTrans" cxnId="{04AF68AB-8338-4562-8A9F-52E59CEC7DC4}">
      <dgm:prSet/>
      <dgm:spPr/>
      <dgm:t>
        <a:bodyPr/>
        <a:lstStyle/>
        <a:p>
          <a:endParaRPr lang="en-US"/>
        </a:p>
      </dgm:t>
    </dgm:pt>
    <dgm:pt modelId="{2415E473-D7BC-4658-956C-F3387BFB99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Discussions, assignments, group activities, sharing of information, creative efforts, etc.</a:t>
          </a:r>
        </a:p>
      </dgm:t>
    </dgm:pt>
    <dgm:pt modelId="{E23B7508-3F4F-4BCF-86B8-E4A83196BB42}" type="parTrans" cxnId="{BA987525-B6CC-4AE0-8774-E3569A97D888}">
      <dgm:prSet/>
      <dgm:spPr/>
      <dgm:t>
        <a:bodyPr/>
        <a:lstStyle/>
        <a:p>
          <a:endParaRPr lang="en-US"/>
        </a:p>
      </dgm:t>
    </dgm:pt>
    <dgm:pt modelId="{77BE03F4-E2BF-41C9-BF08-6F0986A718D3}" type="sibTrans" cxnId="{BA987525-B6CC-4AE0-8774-E3569A97D888}">
      <dgm:prSet/>
      <dgm:spPr/>
      <dgm:t>
        <a:bodyPr/>
        <a:lstStyle/>
        <a:p>
          <a:endParaRPr lang="en-US"/>
        </a:p>
      </dgm:t>
    </dgm:pt>
    <dgm:pt modelId="{A3BC1CD6-80E7-4249-A36B-77B83186C65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Assessment</a:t>
          </a:r>
          <a:endParaRPr lang="en-US" dirty="0">
            <a:latin typeface="Gill Sans MT"/>
          </a:endParaRPr>
        </a:p>
      </dgm:t>
    </dgm:pt>
    <dgm:pt modelId="{9CBDE852-EE12-452F-ADB2-FF0F5648D794}" type="parTrans" cxnId="{B610E3B5-E609-4A5A-A300-8C5496B03CC2}">
      <dgm:prSet/>
      <dgm:spPr/>
      <dgm:t>
        <a:bodyPr/>
        <a:lstStyle/>
        <a:p>
          <a:endParaRPr lang="en-US"/>
        </a:p>
      </dgm:t>
    </dgm:pt>
    <dgm:pt modelId="{8CB68BF0-937F-4BF9-8B4E-1A24CF240D6B}" type="sibTrans" cxnId="{B610E3B5-E609-4A5A-A300-8C5496B03CC2}">
      <dgm:prSet/>
      <dgm:spPr/>
      <dgm:t>
        <a:bodyPr/>
        <a:lstStyle/>
        <a:p>
          <a:endParaRPr lang="en-US"/>
        </a:p>
      </dgm:t>
    </dgm:pt>
    <dgm:pt modelId="{96D0E37A-1F51-41AA-9B9E-EBA7E894F80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/>
            </a:rPr>
            <a:t>Tests, quizzes, written assignments, debates, creations, demonstrations, peer observations, E-Portfolio, etc.</a:t>
          </a:r>
        </a:p>
      </dgm:t>
    </dgm:pt>
    <dgm:pt modelId="{F5CFE1B3-9911-4327-A9B6-8CA162AD7541}" type="parTrans" cxnId="{61B786C9-451F-462E-9501-AA55AE8DF814}">
      <dgm:prSet/>
      <dgm:spPr/>
      <dgm:t>
        <a:bodyPr/>
        <a:lstStyle/>
        <a:p>
          <a:endParaRPr lang="en-US"/>
        </a:p>
      </dgm:t>
    </dgm:pt>
    <dgm:pt modelId="{C7D20EBA-5D0A-4C06-B496-44F0FCF6F2C4}" type="sibTrans" cxnId="{61B786C9-451F-462E-9501-AA55AE8DF814}">
      <dgm:prSet/>
      <dgm:spPr/>
      <dgm:t>
        <a:bodyPr/>
        <a:lstStyle/>
        <a:p>
          <a:endParaRPr lang="en-US"/>
        </a:p>
      </dgm:t>
    </dgm:pt>
    <dgm:pt modelId="{FC8F8D6F-53E0-4BD0-8EF0-BDAF32B68E5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Feedback</a:t>
          </a:r>
          <a:endParaRPr lang="en-US" dirty="0">
            <a:latin typeface="Gill Sans MT"/>
          </a:endParaRPr>
        </a:p>
      </dgm:t>
    </dgm:pt>
    <dgm:pt modelId="{EA34C65A-0D7C-4CAD-A151-1A167D3DAD22}" type="parTrans" cxnId="{03EA56E3-FDDD-40CB-A8F0-258B9768D321}">
      <dgm:prSet/>
      <dgm:spPr/>
      <dgm:t>
        <a:bodyPr/>
        <a:lstStyle/>
        <a:p>
          <a:endParaRPr lang="en-US"/>
        </a:p>
      </dgm:t>
    </dgm:pt>
    <dgm:pt modelId="{18DD720C-0E3D-4E6D-921E-04D6105AD0F5}" type="sibTrans" cxnId="{03EA56E3-FDDD-40CB-A8F0-258B9768D321}">
      <dgm:prSet/>
      <dgm:spPr/>
      <dgm:t>
        <a:bodyPr/>
        <a:lstStyle/>
        <a:p>
          <a:endParaRPr lang="en-US"/>
        </a:p>
      </dgm:t>
    </dgm:pt>
    <dgm:pt modelId="{054FDB24-4019-4AD4-A6E0-ED97EDD2422C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Gill Sans MT"/>
            </a:rPr>
            <a:t>Identifies progression toward module goals, grading of assessment tasks, etc. (self-assessment) </a:t>
          </a:r>
        </a:p>
      </dgm:t>
    </dgm:pt>
    <dgm:pt modelId="{E270DAEC-5140-41C0-B7DB-E3A85F6BFC69}" type="parTrans" cxnId="{79B4D1A4-CB3D-4F6E-AE12-C918D1780D5C}">
      <dgm:prSet/>
      <dgm:spPr/>
      <dgm:t>
        <a:bodyPr/>
        <a:lstStyle/>
        <a:p>
          <a:endParaRPr lang="en-US"/>
        </a:p>
      </dgm:t>
    </dgm:pt>
    <dgm:pt modelId="{A2DD6E61-F417-4501-BB50-445FE15E3470}" type="sibTrans" cxnId="{79B4D1A4-CB3D-4F6E-AE12-C918D1780D5C}">
      <dgm:prSet/>
      <dgm:spPr/>
      <dgm:t>
        <a:bodyPr/>
        <a:lstStyle/>
        <a:p>
          <a:endParaRPr lang="en-US"/>
        </a:p>
      </dgm:t>
    </dgm:pt>
    <dgm:pt modelId="{C1C16F6B-F337-45A9-AF95-4513F479EA81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dirty="0">
              <a:latin typeface="Gill Sans MT"/>
            </a:rPr>
            <a:t>Purpose + expected outcomes</a:t>
          </a:r>
        </a:p>
      </dgm:t>
    </dgm:pt>
    <dgm:pt modelId="{E0A27F0F-0E4C-4E47-8344-ECF733CE12AB}" type="parTrans" cxnId="{0FDDC633-0476-4822-AD40-753A9EFEE93D}">
      <dgm:prSet/>
      <dgm:spPr/>
    </dgm:pt>
    <dgm:pt modelId="{674A6731-1F69-4F51-933F-CA60406D4DBD}" type="sibTrans" cxnId="{0FDDC633-0476-4822-AD40-753A9EFEE93D}">
      <dgm:prSet/>
      <dgm:spPr/>
    </dgm:pt>
    <dgm:pt modelId="{57979DF6-B546-4CC0-A306-00B62F33F04A}" type="pres">
      <dgm:prSet presAssocID="{6923CD69-E74D-42AF-B3CF-375F287F6D2F}" presName="root" presStyleCnt="0">
        <dgm:presLayoutVars>
          <dgm:dir/>
          <dgm:resizeHandles val="exact"/>
        </dgm:presLayoutVars>
      </dgm:prSet>
      <dgm:spPr/>
    </dgm:pt>
    <dgm:pt modelId="{74E5A16B-4279-4B31-9EA3-CCD0BBD5C831}" type="pres">
      <dgm:prSet presAssocID="{D0180450-8FAA-448E-8166-7F391113E80C}" presName="compNode" presStyleCnt="0"/>
      <dgm:spPr/>
    </dgm:pt>
    <dgm:pt modelId="{424D4AE1-F79B-47E3-B9B2-05BA9EEED508}" type="pres">
      <dgm:prSet presAssocID="{D0180450-8FAA-448E-8166-7F391113E80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255A4B9-E727-4B1F-9A49-136F4598718C}" type="pres">
      <dgm:prSet presAssocID="{D0180450-8FAA-448E-8166-7F391113E80C}" presName="iconSpace" presStyleCnt="0"/>
      <dgm:spPr/>
    </dgm:pt>
    <dgm:pt modelId="{AF52BF01-9103-4CC0-8DC8-6B166F7BF668}" type="pres">
      <dgm:prSet presAssocID="{D0180450-8FAA-448E-8166-7F391113E80C}" presName="parTx" presStyleLbl="revTx" presStyleIdx="0" presStyleCnt="10">
        <dgm:presLayoutVars>
          <dgm:chMax val="0"/>
          <dgm:chPref val="0"/>
        </dgm:presLayoutVars>
      </dgm:prSet>
      <dgm:spPr/>
    </dgm:pt>
    <dgm:pt modelId="{33A04C5A-0B52-4403-9604-E2E549DAE47E}" type="pres">
      <dgm:prSet presAssocID="{D0180450-8FAA-448E-8166-7F391113E80C}" presName="txSpace" presStyleCnt="0"/>
      <dgm:spPr/>
    </dgm:pt>
    <dgm:pt modelId="{8F4C6CBF-5D5B-478F-B6BD-8E196BB3BED2}" type="pres">
      <dgm:prSet presAssocID="{D0180450-8FAA-448E-8166-7F391113E80C}" presName="desTx" presStyleLbl="revTx" presStyleIdx="1" presStyleCnt="10">
        <dgm:presLayoutVars/>
      </dgm:prSet>
      <dgm:spPr/>
    </dgm:pt>
    <dgm:pt modelId="{A4E2011D-0FED-4D7E-8B48-7D18D9DF8DF4}" type="pres">
      <dgm:prSet presAssocID="{EB459E0E-93B0-47F6-8BFF-40F8A512E37B}" presName="sibTrans" presStyleCnt="0"/>
      <dgm:spPr/>
    </dgm:pt>
    <dgm:pt modelId="{9809CE13-3C03-4F22-8E0E-7A21E8F6AA6C}" type="pres">
      <dgm:prSet presAssocID="{D548440B-1DFA-41D3-9A77-D8919E52B22A}" presName="compNode" presStyleCnt="0"/>
      <dgm:spPr/>
    </dgm:pt>
    <dgm:pt modelId="{041E2069-8462-46CC-B8A0-65BE31E3CD3F}" type="pres">
      <dgm:prSet presAssocID="{D548440B-1DFA-41D3-9A77-D8919E52B22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75A75FC-F382-498A-92E1-3A8246AD112D}" type="pres">
      <dgm:prSet presAssocID="{D548440B-1DFA-41D3-9A77-D8919E52B22A}" presName="iconSpace" presStyleCnt="0"/>
      <dgm:spPr/>
    </dgm:pt>
    <dgm:pt modelId="{432A8793-4DDE-4EC9-91C1-496186E3BDD4}" type="pres">
      <dgm:prSet presAssocID="{D548440B-1DFA-41D3-9A77-D8919E52B22A}" presName="parTx" presStyleLbl="revTx" presStyleIdx="2" presStyleCnt="10">
        <dgm:presLayoutVars>
          <dgm:chMax val="0"/>
          <dgm:chPref val="0"/>
        </dgm:presLayoutVars>
      </dgm:prSet>
      <dgm:spPr/>
    </dgm:pt>
    <dgm:pt modelId="{687FF0AC-D650-4AEB-8D7F-F81AB02E9E49}" type="pres">
      <dgm:prSet presAssocID="{D548440B-1DFA-41D3-9A77-D8919E52B22A}" presName="txSpace" presStyleCnt="0"/>
      <dgm:spPr/>
    </dgm:pt>
    <dgm:pt modelId="{8A4BF671-F058-4323-9A8D-B3DAE6656BFB}" type="pres">
      <dgm:prSet presAssocID="{D548440B-1DFA-41D3-9A77-D8919E52B22A}" presName="desTx" presStyleLbl="revTx" presStyleIdx="3" presStyleCnt="10">
        <dgm:presLayoutVars/>
      </dgm:prSet>
      <dgm:spPr/>
    </dgm:pt>
    <dgm:pt modelId="{0097B442-02EA-4D00-AC42-1AA383090713}" type="pres">
      <dgm:prSet presAssocID="{A31C587E-9037-420A-A384-23A5F5FE443C}" presName="sibTrans" presStyleCnt="0"/>
      <dgm:spPr/>
    </dgm:pt>
    <dgm:pt modelId="{FC8E4618-9CDB-477E-B277-A89CCD7E1043}" type="pres">
      <dgm:prSet presAssocID="{210353D1-773C-4537-8FA6-A76A560C75BE}" presName="compNode" presStyleCnt="0"/>
      <dgm:spPr/>
    </dgm:pt>
    <dgm:pt modelId="{812E8273-28B2-46C5-B941-2A8A3CD62F52}" type="pres">
      <dgm:prSet presAssocID="{210353D1-773C-4537-8FA6-A76A560C75B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CE86A971-56A0-42C9-ACAD-EE1E86FC1CC8}" type="pres">
      <dgm:prSet presAssocID="{210353D1-773C-4537-8FA6-A76A560C75BE}" presName="iconSpace" presStyleCnt="0"/>
      <dgm:spPr/>
    </dgm:pt>
    <dgm:pt modelId="{D821F781-CFC0-4C30-A7C7-3A7B1F9F23D6}" type="pres">
      <dgm:prSet presAssocID="{210353D1-773C-4537-8FA6-A76A560C75BE}" presName="parTx" presStyleLbl="revTx" presStyleIdx="4" presStyleCnt="10">
        <dgm:presLayoutVars>
          <dgm:chMax val="0"/>
          <dgm:chPref val="0"/>
        </dgm:presLayoutVars>
      </dgm:prSet>
      <dgm:spPr/>
    </dgm:pt>
    <dgm:pt modelId="{FBC2CE54-B723-4C62-B1C2-94FBA03CD6DA}" type="pres">
      <dgm:prSet presAssocID="{210353D1-773C-4537-8FA6-A76A560C75BE}" presName="txSpace" presStyleCnt="0"/>
      <dgm:spPr/>
    </dgm:pt>
    <dgm:pt modelId="{EEAD6ADB-BFF9-4DC1-8B58-E9E159834566}" type="pres">
      <dgm:prSet presAssocID="{210353D1-773C-4537-8FA6-A76A560C75BE}" presName="desTx" presStyleLbl="revTx" presStyleIdx="5" presStyleCnt="10">
        <dgm:presLayoutVars/>
      </dgm:prSet>
      <dgm:spPr/>
    </dgm:pt>
    <dgm:pt modelId="{CE0BEF8D-EA78-475A-8BEE-76A34F0F3D2D}" type="pres">
      <dgm:prSet presAssocID="{736C1514-E67F-478D-A1BF-93D9F66E5A84}" presName="sibTrans" presStyleCnt="0"/>
      <dgm:spPr/>
    </dgm:pt>
    <dgm:pt modelId="{C2049C06-FE66-4563-AEED-D9FA43912286}" type="pres">
      <dgm:prSet presAssocID="{A3BC1CD6-80E7-4249-A36B-77B83186C65B}" presName="compNode" presStyleCnt="0"/>
      <dgm:spPr/>
    </dgm:pt>
    <dgm:pt modelId="{DC36A033-7645-47C1-9BC0-5E211999E765}" type="pres">
      <dgm:prSet presAssocID="{A3BC1CD6-80E7-4249-A36B-77B83186C65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F899ACD9-6DD0-481B-95DF-85FD33A3C93C}" type="pres">
      <dgm:prSet presAssocID="{A3BC1CD6-80E7-4249-A36B-77B83186C65B}" presName="iconSpace" presStyleCnt="0"/>
      <dgm:spPr/>
    </dgm:pt>
    <dgm:pt modelId="{D3A3DE36-39CD-4829-A51A-27DC2C52D6AC}" type="pres">
      <dgm:prSet presAssocID="{A3BC1CD6-80E7-4249-A36B-77B83186C65B}" presName="parTx" presStyleLbl="revTx" presStyleIdx="6" presStyleCnt="10">
        <dgm:presLayoutVars>
          <dgm:chMax val="0"/>
          <dgm:chPref val="0"/>
        </dgm:presLayoutVars>
      </dgm:prSet>
      <dgm:spPr/>
    </dgm:pt>
    <dgm:pt modelId="{77A6F131-B6BB-4DC8-A6EF-FC6781D11B65}" type="pres">
      <dgm:prSet presAssocID="{A3BC1CD6-80E7-4249-A36B-77B83186C65B}" presName="txSpace" presStyleCnt="0"/>
      <dgm:spPr/>
    </dgm:pt>
    <dgm:pt modelId="{10F00FA5-336E-4E43-9811-02C89E39E9EB}" type="pres">
      <dgm:prSet presAssocID="{A3BC1CD6-80E7-4249-A36B-77B83186C65B}" presName="desTx" presStyleLbl="revTx" presStyleIdx="7" presStyleCnt="10">
        <dgm:presLayoutVars/>
      </dgm:prSet>
      <dgm:spPr/>
    </dgm:pt>
    <dgm:pt modelId="{6A34D828-4A5F-4067-B410-A467129BE55E}" type="pres">
      <dgm:prSet presAssocID="{8CB68BF0-937F-4BF9-8B4E-1A24CF240D6B}" presName="sibTrans" presStyleCnt="0"/>
      <dgm:spPr/>
    </dgm:pt>
    <dgm:pt modelId="{29D8092A-CE26-4193-A5F7-198EF9D28EFB}" type="pres">
      <dgm:prSet presAssocID="{FC8F8D6F-53E0-4BD0-8EF0-BDAF32B68E51}" presName="compNode" presStyleCnt="0"/>
      <dgm:spPr/>
    </dgm:pt>
    <dgm:pt modelId="{B341C85F-AC3A-4A1D-80D1-42051D162BD1}" type="pres">
      <dgm:prSet presAssocID="{FC8F8D6F-53E0-4BD0-8EF0-BDAF32B68E5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850E5424-0CA8-4CE3-B84B-1387B71F4DEB}" type="pres">
      <dgm:prSet presAssocID="{FC8F8D6F-53E0-4BD0-8EF0-BDAF32B68E51}" presName="iconSpace" presStyleCnt="0"/>
      <dgm:spPr/>
    </dgm:pt>
    <dgm:pt modelId="{2C80384F-4118-4034-A279-BD0D4502F7BC}" type="pres">
      <dgm:prSet presAssocID="{FC8F8D6F-53E0-4BD0-8EF0-BDAF32B68E51}" presName="parTx" presStyleLbl="revTx" presStyleIdx="8" presStyleCnt="10">
        <dgm:presLayoutVars>
          <dgm:chMax val="0"/>
          <dgm:chPref val="0"/>
        </dgm:presLayoutVars>
      </dgm:prSet>
      <dgm:spPr/>
    </dgm:pt>
    <dgm:pt modelId="{73ACA615-92FA-4CD9-B3B8-5A52E734C22E}" type="pres">
      <dgm:prSet presAssocID="{FC8F8D6F-53E0-4BD0-8EF0-BDAF32B68E51}" presName="txSpace" presStyleCnt="0"/>
      <dgm:spPr/>
    </dgm:pt>
    <dgm:pt modelId="{194854DA-146E-45B9-8BD8-C06AD7E232A3}" type="pres">
      <dgm:prSet presAssocID="{FC8F8D6F-53E0-4BD0-8EF0-BDAF32B68E51}" presName="desTx" presStyleLbl="revTx" presStyleIdx="9" presStyleCnt="10">
        <dgm:presLayoutVars/>
      </dgm:prSet>
      <dgm:spPr/>
    </dgm:pt>
  </dgm:ptLst>
  <dgm:cxnLst>
    <dgm:cxn modelId="{78D15D0B-06D8-4F62-84C8-5C8AE08D6C66}" type="presOf" srcId="{A3BC1CD6-80E7-4249-A36B-77B83186C65B}" destId="{D3A3DE36-39CD-4829-A51A-27DC2C52D6AC}" srcOrd="0" destOrd="0" presId="urn:microsoft.com/office/officeart/2018/5/layout/CenteredIconLabelDescriptionList"/>
    <dgm:cxn modelId="{677CF61D-08FB-4FE6-8CA2-7E36263A91DE}" type="presOf" srcId="{FDAAADB1-06D1-4A85-AD15-63111E15CC8C}" destId="{8A4BF671-F058-4323-9A8D-B3DAE6656BFB}" srcOrd="0" destOrd="0" presId="urn:microsoft.com/office/officeart/2018/5/layout/CenteredIconLabelDescriptionList"/>
    <dgm:cxn modelId="{BA987525-B6CC-4AE0-8774-E3569A97D888}" srcId="{210353D1-773C-4537-8FA6-A76A560C75BE}" destId="{2415E473-D7BC-4658-956C-F3387BFB99CA}" srcOrd="0" destOrd="0" parTransId="{E23B7508-3F4F-4BCF-86B8-E4A83196BB42}" sibTransId="{77BE03F4-E2BF-41C9-BF08-6F0986A718D3}"/>
    <dgm:cxn modelId="{3AF7702A-03C5-450F-B9D1-CAD79FD05EDB}" srcId="{6923CD69-E74D-42AF-B3CF-375F287F6D2F}" destId="{D0180450-8FAA-448E-8166-7F391113E80C}" srcOrd="0" destOrd="0" parTransId="{4775FFD0-A680-4DA9-B97E-3B0B42C4E05F}" sibTransId="{EB459E0E-93B0-47F6-8BFF-40F8A512E37B}"/>
    <dgm:cxn modelId="{0FDDC633-0476-4822-AD40-753A9EFEE93D}" srcId="{D0180450-8FAA-448E-8166-7F391113E80C}" destId="{C1C16F6B-F337-45A9-AF95-4513F479EA81}" srcOrd="0" destOrd="0" parTransId="{E0A27F0F-0E4C-4E47-8344-ECF733CE12AB}" sibTransId="{674A6731-1F69-4F51-933F-CA60406D4DBD}"/>
    <dgm:cxn modelId="{EE6D8335-A91B-46FC-8070-B4A6301F9802}" type="presOf" srcId="{054FDB24-4019-4AD4-A6E0-ED97EDD2422C}" destId="{194854DA-146E-45B9-8BD8-C06AD7E232A3}" srcOrd="0" destOrd="0" presId="urn:microsoft.com/office/officeart/2018/5/layout/CenteredIconLabelDescriptionList"/>
    <dgm:cxn modelId="{6DE6133E-3EC7-4F2D-B03D-F24EA9F45CEC}" srcId="{D548440B-1DFA-41D3-9A77-D8919E52B22A}" destId="{FDAAADB1-06D1-4A85-AD15-63111E15CC8C}" srcOrd="0" destOrd="0" parTransId="{300CD060-9D4D-4090-AF60-9F430E1C07D8}" sibTransId="{6230DF6B-3CB8-4FF6-9FEE-BF5F0B3462FE}"/>
    <dgm:cxn modelId="{CCB7966D-E4FB-4E5D-8A8C-17A961064558}" srcId="{6923CD69-E74D-42AF-B3CF-375F287F6D2F}" destId="{D548440B-1DFA-41D3-9A77-D8919E52B22A}" srcOrd="1" destOrd="0" parTransId="{4B132ADA-8086-4518-A088-44C776CEE288}" sibTransId="{A31C587E-9037-420A-A384-23A5F5FE443C}"/>
    <dgm:cxn modelId="{86C2F150-BDB5-4162-B99E-60E2AC82CC6A}" type="presOf" srcId="{6923CD69-E74D-42AF-B3CF-375F287F6D2F}" destId="{57979DF6-B546-4CC0-A306-00B62F33F04A}" srcOrd="0" destOrd="0" presId="urn:microsoft.com/office/officeart/2018/5/layout/CenteredIconLabelDescriptionList"/>
    <dgm:cxn modelId="{BEA26E80-AE54-417E-9868-356C27DEE09C}" type="presOf" srcId="{D548440B-1DFA-41D3-9A77-D8919E52B22A}" destId="{432A8793-4DDE-4EC9-91C1-496186E3BDD4}" srcOrd="0" destOrd="0" presId="urn:microsoft.com/office/officeart/2018/5/layout/CenteredIconLabelDescriptionList"/>
    <dgm:cxn modelId="{79B4D1A4-CB3D-4F6E-AE12-C918D1780D5C}" srcId="{FC8F8D6F-53E0-4BD0-8EF0-BDAF32B68E51}" destId="{054FDB24-4019-4AD4-A6E0-ED97EDD2422C}" srcOrd="0" destOrd="0" parTransId="{E270DAEC-5140-41C0-B7DB-E3A85F6BFC69}" sibTransId="{A2DD6E61-F417-4501-BB50-445FE15E3470}"/>
    <dgm:cxn modelId="{04AF68AB-8338-4562-8A9F-52E59CEC7DC4}" srcId="{6923CD69-E74D-42AF-B3CF-375F287F6D2F}" destId="{210353D1-773C-4537-8FA6-A76A560C75BE}" srcOrd="2" destOrd="0" parTransId="{2A738EE8-91A9-4694-A616-E8D8C40DEBE4}" sibTransId="{736C1514-E67F-478D-A1BF-93D9F66E5A84}"/>
    <dgm:cxn modelId="{0CFB3FB1-FC3D-4F27-B525-2C6A7729CC27}" type="presOf" srcId="{96D0E37A-1F51-41AA-9B9E-EBA7E894F803}" destId="{10F00FA5-336E-4E43-9811-02C89E39E9EB}" srcOrd="0" destOrd="0" presId="urn:microsoft.com/office/officeart/2018/5/layout/CenteredIconLabelDescriptionList"/>
    <dgm:cxn modelId="{04E6C5B3-8CE6-43F2-9343-C2C53ABC9D31}" type="presOf" srcId="{2415E473-D7BC-4658-956C-F3387BFB99CA}" destId="{EEAD6ADB-BFF9-4DC1-8B58-E9E159834566}" srcOrd="0" destOrd="0" presId="urn:microsoft.com/office/officeart/2018/5/layout/CenteredIconLabelDescriptionList"/>
    <dgm:cxn modelId="{B610E3B5-E609-4A5A-A300-8C5496B03CC2}" srcId="{6923CD69-E74D-42AF-B3CF-375F287F6D2F}" destId="{A3BC1CD6-80E7-4249-A36B-77B83186C65B}" srcOrd="3" destOrd="0" parTransId="{9CBDE852-EE12-452F-ADB2-FF0F5648D794}" sibTransId="{8CB68BF0-937F-4BF9-8B4E-1A24CF240D6B}"/>
    <dgm:cxn modelId="{949CB0B9-6929-46D4-BBF7-09678B0640B4}" type="presOf" srcId="{FC8F8D6F-53E0-4BD0-8EF0-BDAF32B68E51}" destId="{2C80384F-4118-4034-A279-BD0D4502F7BC}" srcOrd="0" destOrd="0" presId="urn:microsoft.com/office/officeart/2018/5/layout/CenteredIconLabelDescriptionList"/>
    <dgm:cxn modelId="{61B786C9-451F-462E-9501-AA55AE8DF814}" srcId="{A3BC1CD6-80E7-4249-A36B-77B83186C65B}" destId="{96D0E37A-1F51-41AA-9B9E-EBA7E894F803}" srcOrd="0" destOrd="0" parTransId="{F5CFE1B3-9911-4327-A9B6-8CA162AD7541}" sibTransId="{C7D20EBA-5D0A-4C06-B496-44F0FCF6F2C4}"/>
    <dgm:cxn modelId="{609DD7D1-1216-404B-AF35-54D42D4A86D8}" type="presOf" srcId="{210353D1-773C-4537-8FA6-A76A560C75BE}" destId="{D821F781-CFC0-4C30-A7C7-3A7B1F9F23D6}" srcOrd="0" destOrd="0" presId="urn:microsoft.com/office/officeart/2018/5/layout/CenteredIconLabelDescriptionList"/>
    <dgm:cxn modelId="{03EA56E3-FDDD-40CB-A8F0-258B9768D321}" srcId="{6923CD69-E74D-42AF-B3CF-375F287F6D2F}" destId="{FC8F8D6F-53E0-4BD0-8EF0-BDAF32B68E51}" srcOrd="4" destOrd="0" parTransId="{EA34C65A-0D7C-4CAD-A151-1A167D3DAD22}" sibTransId="{18DD720C-0E3D-4E6D-921E-04D6105AD0F5}"/>
    <dgm:cxn modelId="{5D0A17F2-089D-47D4-A7A1-A9BB80F1D20E}" type="presOf" srcId="{D0180450-8FAA-448E-8166-7F391113E80C}" destId="{AF52BF01-9103-4CC0-8DC8-6B166F7BF668}" srcOrd="0" destOrd="0" presId="urn:microsoft.com/office/officeart/2018/5/layout/CenteredIconLabelDescriptionList"/>
    <dgm:cxn modelId="{88EEE5FF-F379-4C8B-8124-BF9DC63AC676}" type="presOf" srcId="{C1C16F6B-F337-45A9-AF95-4513F479EA81}" destId="{8F4C6CBF-5D5B-478F-B6BD-8E196BB3BED2}" srcOrd="0" destOrd="0" presId="urn:microsoft.com/office/officeart/2018/5/layout/CenteredIconLabelDescriptionList"/>
    <dgm:cxn modelId="{82DBDFB5-B274-4E7E-BE10-C0BD07BF75B0}" type="presParOf" srcId="{57979DF6-B546-4CC0-A306-00B62F33F04A}" destId="{74E5A16B-4279-4B31-9EA3-CCD0BBD5C831}" srcOrd="0" destOrd="0" presId="urn:microsoft.com/office/officeart/2018/5/layout/CenteredIconLabelDescriptionList"/>
    <dgm:cxn modelId="{02D31298-3164-4635-B1C6-3165271FD704}" type="presParOf" srcId="{74E5A16B-4279-4B31-9EA3-CCD0BBD5C831}" destId="{424D4AE1-F79B-47E3-B9B2-05BA9EEED508}" srcOrd="0" destOrd="0" presId="urn:microsoft.com/office/officeart/2018/5/layout/CenteredIconLabelDescriptionList"/>
    <dgm:cxn modelId="{B03668FC-0B8E-426F-98C6-85EB5A1A48A6}" type="presParOf" srcId="{74E5A16B-4279-4B31-9EA3-CCD0BBD5C831}" destId="{E255A4B9-E727-4B1F-9A49-136F4598718C}" srcOrd="1" destOrd="0" presId="urn:microsoft.com/office/officeart/2018/5/layout/CenteredIconLabelDescriptionList"/>
    <dgm:cxn modelId="{5D10C3C3-6D2A-40EF-8758-EE07DC024779}" type="presParOf" srcId="{74E5A16B-4279-4B31-9EA3-CCD0BBD5C831}" destId="{AF52BF01-9103-4CC0-8DC8-6B166F7BF668}" srcOrd="2" destOrd="0" presId="urn:microsoft.com/office/officeart/2018/5/layout/CenteredIconLabelDescriptionList"/>
    <dgm:cxn modelId="{2DFEC46B-8466-43F8-842D-CB32ACF75B36}" type="presParOf" srcId="{74E5A16B-4279-4B31-9EA3-CCD0BBD5C831}" destId="{33A04C5A-0B52-4403-9604-E2E549DAE47E}" srcOrd="3" destOrd="0" presId="urn:microsoft.com/office/officeart/2018/5/layout/CenteredIconLabelDescriptionList"/>
    <dgm:cxn modelId="{CAF26981-F6F5-4F83-9903-317D85ED14B8}" type="presParOf" srcId="{74E5A16B-4279-4B31-9EA3-CCD0BBD5C831}" destId="{8F4C6CBF-5D5B-478F-B6BD-8E196BB3BED2}" srcOrd="4" destOrd="0" presId="urn:microsoft.com/office/officeart/2018/5/layout/CenteredIconLabelDescriptionList"/>
    <dgm:cxn modelId="{6E6F0835-2BAE-49BE-A8D5-A65D66C900D3}" type="presParOf" srcId="{57979DF6-B546-4CC0-A306-00B62F33F04A}" destId="{A4E2011D-0FED-4D7E-8B48-7D18D9DF8DF4}" srcOrd="1" destOrd="0" presId="urn:microsoft.com/office/officeart/2018/5/layout/CenteredIconLabelDescriptionList"/>
    <dgm:cxn modelId="{87982970-45A7-41DA-964C-99A7889C079A}" type="presParOf" srcId="{57979DF6-B546-4CC0-A306-00B62F33F04A}" destId="{9809CE13-3C03-4F22-8E0E-7A21E8F6AA6C}" srcOrd="2" destOrd="0" presId="urn:microsoft.com/office/officeart/2018/5/layout/CenteredIconLabelDescriptionList"/>
    <dgm:cxn modelId="{CC7B64E6-2F4A-48E9-91D7-77D71F720677}" type="presParOf" srcId="{9809CE13-3C03-4F22-8E0E-7A21E8F6AA6C}" destId="{041E2069-8462-46CC-B8A0-65BE31E3CD3F}" srcOrd="0" destOrd="0" presId="urn:microsoft.com/office/officeart/2018/5/layout/CenteredIconLabelDescriptionList"/>
    <dgm:cxn modelId="{7298C32B-51F5-4E12-B22D-C6B5BFFC27AA}" type="presParOf" srcId="{9809CE13-3C03-4F22-8E0E-7A21E8F6AA6C}" destId="{A75A75FC-F382-498A-92E1-3A8246AD112D}" srcOrd="1" destOrd="0" presId="urn:microsoft.com/office/officeart/2018/5/layout/CenteredIconLabelDescriptionList"/>
    <dgm:cxn modelId="{4C06A462-9A8B-430D-BC0F-D68941222803}" type="presParOf" srcId="{9809CE13-3C03-4F22-8E0E-7A21E8F6AA6C}" destId="{432A8793-4DDE-4EC9-91C1-496186E3BDD4}" srcOrd="2" destOrd="0" presId="urn:microsoft.com/office/officeart/2018/5/layout/CenteredIconLabelDescriptionList"/>
    <dgm:cxn modelId="{8C1F946E-3190-4D6F-BA68-7E182C48F016}" type="presParOf" srcId="{9809CE13-3C03-4F22-8E0E-7A21E8F6AA6C}" destId="{687FF0AC-D650-4AEB-8D7F-F81AB02E9E49}" srcOrd="3" destOrd="0" presId="urn:microsoft.com/office/officeart/2018/5/layout/CenteredIconLabelDescriptionList"/>
    <dgm:cxn modelId="{792F8227-9C08-4888-A1D3-DD9D0C3181C6}" type="presParOf" srcId="{9809CE13-3C03-4F22-8E0E-7A21E8F6AA6C}" destId="{8A4BF671-F058-4323-9A8D-B3DAE6656BFB}" srcOrd="4" destOrd="0" presId="urn:microsoft.com/office/officeart/2018/5/layout/CenteredIconLabelDescriptionList"/>
    <dgm:cxn modelId="{29A88ACB-C24D-4418-B611-14AD2808502D}" type="presParOf" srcId="{57979DF6-B546-4CC0-A306-00B62F33F04A}" destId="{0097B442-02EA-4D00-AC42-1AA383090713}" srcOrd="3" destOrd="0" presId="urn:microsoft.com/office/officeart/2018/5/layout/CenteredIconLabelDescriptionList"/>
    <dgm:cxn modelId="{2CD9A087-3C26-410E-9299-35C59A316DB7}" type="presParOf" srcId="{57979DF6-B546-4CC0-A306-00B62F33F04A}" destId="{FC8E4618-9CDB-477E-B277-A89CCD7E1043}" srcOrd="4" destOrd="0" presId="urn:microsoft.com/office/officeart/2018/5/layout/CenteredIconLabelDescriptionList"/>
    <dgm:cxn modelId="{1B336D2D-5D86-46F2-A710-C356AE850C73}" type="presParOf" srcId="{FC8E4618-9CDB-477E-B277-A89CCD7E1043}" destId="{812E8273-28B2-46C5-B941-2A8A3CD62F52}" srcOrd="0" destOrd="0" presId="urn:microsoft.com/office/officeart/2018/5/layout/CenteredIconLabelDescriptionList"/>
    <dgm:cxn modelId="{9B68998E-D6DA-4AD1-8DD7-2A829D79D58C}" type="presParOf" srcId="{FC8E4618-9CDB-477E-B277-A89CCD7E1043}" destId="{CE86A971-56A0-42C9-ACAD-EE1E86FC1CC8}" srcOrd="1" destOrd="0" presId="urn:microsoft.com/office/officeart/2018/5/layout/CenteredIconLabelDescriptionList"/>
    <dgm:cxn modelId="{39DED5BE-5047-430C-984E-E897EE61CFD2}" type="presParOf" srcId="{FC8E4618-9CDB-477E-B277-A89CCD7E1043}" destId="{D821F781-CFC0-4C30-A7C7-3A7B1F9F23D6}" srcOrd="2" destOrd="0" presId="urn:microsoft.com/office/officeart/2018/5/layout/CenteredIconLabelDescriptionList"/>
    <dgm:cxn modelId="{55E6D981-CBBA-4EB7-AEA4-4856F546B7EC}" type="presParOf" srcId="{FC8E4618-9CDB-477E-B277-A89CCD7E1043}" destId="{FBC2CE54-B723-4C62-B1C2-94FBA03CD6DA}" srcOrd="3" destOrd="0" presId="urn:microsoft.com/office/officeart/2018/5/layout/CenteredIconLabelDescriptionList"/>
    <dgm:cxn modelId="{D7F3E71B-1DE4-4B3E-A84E-D95827D3DED8}" type="presParOf" srcId="{FC8E4618-9CDB-477E-B277-A89CCD7E1043}" destId="{EEAD6ADB-BFF9-4DC1-8B58-E9E159834566}" srcOrd="4" destOrd="0" presId="urn:microsoft.com/office/officeart/2018/5/layout/CenteredIconLabelDescriptionList"/>
    <dgm:cxn modelId="{E494C92C-B971-45AB-AE8F-7519EB4A890A}" type="presParOf" srcId="{57979DF6-B546-4CC0-A306-00B62F33F04A}" destId="{CE0BEF8D-EA78-475A-8BEE-76A34F0F3D2D}" srcOrd="5" destOrd="0" presId="urn:microsoft.com/office/officeart/2018/5/layout/CenteredIconLabelDescriptionList"/>
    <dgm:cxn modelId="{14C0D82E-9D25-4B92-AAAF-A8A2E5A18789}" type="presParOf" srcId="{57979DF6-B546-4CC0-A306-00B62F33F04A}" destId="{C2049C06-FE66-4563-AEED-D9FA43912286}" srcOrd="6" destOrd="0" presId="urn:microsoft.com/office/officeart/2018/5/layout/CenteredIconLabelDescriptionList"/>
    <dgm:cxn modelId="{CCAD1DE7-B29F-4B87-BB3A-663A8E230668}" type="presParOf" srcId="{C2049C06-FE66-4563-AEED-D9FA43912286}" destId="{DC36A033-7645-47C1-9BC0-5E211999E765}" srcOrd="0" destOrd="0" presId="urn:microsoft.com/office/officeart/2018/5/layout/CenteredIconLabelDescriptionList"/>
    <dgm:cxn modelId="{C31BB293-BEF5-48D1-919E-4C3E464DECBC}" type="presParOf" srcId="{C2049C06-FE66-4563-AEED-D9FA43912286}" destId="{F899ACD9-6DD0-481B-95DF-85FD33A3C93C}" srcOrd="1" destOrd="0" presId="urn:microsoft.com/office/officeart/2018/5/layout/CenteredIconLabelDescriptionList"/>
    <dgm:cxn modelId="{CFC65735-BED3-4288-98A1-BF6D25E0C0AF}" type="presParOf" srcId="{C2049C06-FE66-4563-AEED-D9FA43912286}" destId="{D3A3DE36-39CD-4829-A51A-27DC2C52D6AC}" srcOrd="2" destOrd="0" presId="urn:microsoft.com/office/officeart/2018/5/layout/CenteredIconLabelDescriptionList"/>
    <dgm:cxn modelId="{FC902ED5-67B0-47A1-B588-30D2D9BD1FF9}" type="presParOf" srcId="{C2049C06-FE66-4563-AEED-D9FA43912286}" destId="{77A6F131-B6BB-4DC8-A6EF-FC6781D11B65}" srcOrd="3" destOrd="0" presId="urn:microsoft.com/office/officeart/2018/5/layout/CenteredIconLabelDescriptionList"/>
    <dgm:cxn modelId="{F2E5833C-3FDB-4681-87D8-327E88A1C982}" type="presParOf" srcId="{C2049C06-FE66-4563-AEED-D9FA43912286}" destId="{10F00FA5-336E-4E43-9811-02C89E39E9EB}" srcOrd="4" destOrd="0" presId="urn:microsoft.com/office/officeart/2018/5/layout/CenteredIconLabelDescriptionList"/>
    <dgm:cxn modelId="{3BE13FD2-6FCD-46FC-B71F-EC5F94628909}" type="presParOf" srcId="{57979DF6-B546-4CC0-A306-00B62F33F04A}" destId="{6A34D828-4A5F-4067-B410-A467129BE55E}" srcOrd="7" destOrd="0" presId="urn:microsoft.com/office/officeart/2018/5/layout/CenteredIconLabelDescriptionList"/>
    <dgm:cxn modelId="{38CB539A-7F9B-4154-A427-D25DE3DFE699}" type="presParOf" srcId="{57979DF6-B546-4CC0-A306-00B62F33F04A}" destId="{29D8092A-CE26-4193-A5F7-198EF9D28EFB}" srcOrd="8" destOrd="0" presId="urn:microsoft.com/office/officeart/2018/5/layout/CenteredIconLabelDescriptionList"/>
    <dgm:cxn modelId="{1AD2B7C2-4E6C-461A-80B9-A9B595605ABC}" type="presParOf" srcId="{29D8092A-CE26-4193-A5F7-198EF9D28EFB}" destId="{B341C85F-AC3A-4A1D-80D1-42051D162BD1}" srcOrd="0" destOrd="0" presId="urn:microsoft.com/office/officeart/2018/5/layout/CenteredIconLabelDescriptionList"/>
    <dgm:cxn modelId="{40129419-881E-464D-A2FD-3D493213C112}" type="presParOf" srcId="{29D8092A-CE26-4193-A5F7-198EF9D28EFB}" destId="{850E5424-0CA8-4CE3-B84B-1387B71F4DEB}" srcOrd="1" destOrd="0" presId="urn:microsoft.com/office/officeart/2018/5/layout/CenteredIconLabelDescriptionList"/>
    <dgm:cxn modelId="{0DEB2C03-A07C-4604-AA14-FEC172CD4079}" type="presParOf" srcId="{29D8092A-CE26-4193-A5F7-198EF9D28EFB}" destId="{2C80384F-4118-4034-A279-BD0D4502F7BC}" srcOrd="2" destOrd="0" presId="urn:microsoft.com/office/officeart/2018/5/layout/CenteredIconLabelDescriptionList"/>
    <dgm:cxn modelId="{72665EA8-2381-4234-B9CE-72A3F3713CD6}" type="presParOf" srcId="{29D8092A-CE26-4193-A5F7-198EF9D28EFB}" destId="{73ACA615-92FA-4CD9-B3B8-5A52E734C22E}" srcOrd="3" destOrd="0" presId="urn:microsoft.com/office/officeart/2018/5/layout/CenteredIconLabelDescriptionList"/>
    <dgm:cxn modelId="{19559453-56E8-42B2-B612-B0C2F9235A30}" type="presParOf" srcId="{29D8092A-CE26-4193-A5F7-198EF9D28EFB}" destId="{194854DA-146E-45B9-8BD8-C06AD7E232A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0DFE21-CDF3-4415-9EC1-673C30FAE9D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AD6DD7D-A702-4F22-BDA5-A35142EBB51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Identify the threshold concepts skills, goals, &amp; knowledge for course</a:t>
          </a:r>
          <a:endParaRPr lang="en-US" b="1" i="0" u="none" strike="noStrike" cap="none" baseline="0" noProof="0" dirty="0">
            <a:solidFill>
              <a:srgbClr val="010000"/>
            </a:solidFill>
            <a:latin typeface="Gill Sans MT"/>
          </a:endParaRPr>
        </a:p>
      </dgm:t>
    </dgm:pt>
    <dgm:pt modelId="{4F09DE0A-BB51-4D40-BE0F-7399F8D4231D}" type="parTrans" cxnId="{ED12E2AB-6E03-42D6-8407-373977594832}">
      <dgm:prSet/>
      <dgm:spPr/>
      <dgm:t>
        <a:bodyPr/>
        <a:lstStyle/>
        <a:p>
          <a:endParaRPr lang="en-US"/>
        </a:p>
      </dgm:t>
    </dgm:pt>
    <dgm:pt modelId="{DBAE9AB8-39FB-414E-83FD-1D82CD652A7D}" type="sibTrans" cxnId="{ED12E2AB-6E03-42D6-8407-373977594832}">
      <dgm:prSet/>
      <dgm:spPr/>
      <dgm:t>
        <a:bodyPr/>
        <a:lstStyle/>
        <a:p>
          <a:endParaRPr lang="en-US"/>
        </a:p>
      </dgm:t>
    </dgm:pt>
    <dgm:pt modelId="{E6D26733-A765-45FA-8E70-6D507935AAB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Determine assessment strategies</a:t>
          </a:r>
        </a:p>
      </dgm:t>
    </dgm:pt>
    <dgm:pt modelId="{EC9CF795-2115-4D75-B206-AD30EB87818A}" type="parTrans" cxnId="{263598CA-848D-452E-8A36-9FBA65E45EFF}">
      <dgm:prSet/>
      <dgm:spPr/>
      <dgm:t>
        <a:bodyPr/>
        <a:lstStyle/>
        <a:p>
          <a:endParaRPr lang="en-US"/>
        </a:p>
      </dgm:t>
    </dgm:pt>
    <dgm:pt modelId="{59592841-6587-406C-ACB8-79B508D93A60}" type="sibTrans" cxnId="{263598CA-848D-452E-8A36-9FBA65E45EFF}">
      <dgm:prSet/>
      <dgm:spPr/>
      <dgm:t>
        <a:bodyPr/>
        <a:lstStyle/>
        <a:p>
          <a:endParaRPr lang="en-US"/>
        </a:p>
      </dgm:t>
    </dgm:pt>
    <dgm:pt modelId="{5301D0F7-BD6D-4426-A5A1-7E10F4E6F77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Determine readings, activities, experiences that will help students attain threshold concepts, skills, knowledge.</a:t>
          </a:r>
          <a:endParaRPr lang="en-US" dirty="0">
            <a:latin typeface="Gill Sans MT"/>
          </a:endParaRPr>
        </a:p>
      </dgm:t>
    </dgm:pt>
    <dgm:pt modelId="{B9FA242A-6B6A-4B27-8523-753DE8661628}" type="parTrans" cxnId="{7A5889F2-81F5-45E8-84F1-3CAA4D1026EE}">
      <dgm:prSet/>
      <dgm:spPr/>
      <dgm:t>
        <a:bodyPr/>
        <a:lstStyle/>
        <a:p>
          <a:endParaRPr lang="en-US"/>
        </a:p>
      </dgm:t>
    </dgm:pt>
    <dgm:pt modelId="{52E1B714-02AE-46D6-A997-0EFAACDB1776}" type="sibTrans" cxnId="{7A5889F2-81F5-45E8-84F1-3CAA4D1026EE}">
      <dgm:prSet/>
      <dgm:spPr/>
      <dgm:t>
        <a:bodyPr/>
        <a:lstStyle/>
        <a:p>
          <a:endParaRPr lang="en-US"/>
        </a:p>
      </dgm:t>
    </dgm:pt>
    <dgm:pt modelId="{94504DCB-4BCA-4DC1-A8AE-351357AFA1C4}">
      <dgm:prSet phldr="0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>
              <a:latin typeface="Gill Sans MT"/>
            </a:rPr>
            <a:t>Identify modules, module length(s) &amp; module sequence</a:t>
          </a:r>
          <a:endParaRPr lang="en-US" dirty="0">
            <a:latin typeface="Gill Sans MT"/>
          </a:endParaRPr>
        </a:p>
      </dgm:t>
    </dgm:pt>
    <dgm:pt modelId="{1B1B98BC-47A3-4851-8805-4C0C874CC020}" type="parTrans" cxnId="{CB4189E7-F64C-4614-8B68-80F071F91D35}">
      <dgm:prSet/>
      <dgm:spPr/>
    </dgm:pt>
    <dgm:pt modelId="{ED0D384E-1906-4EBD-A65D-C7F02299EC20}" type="sibTrans" cxnId="{CB4189E7-F64C-4614-8B68-80F071F91D35}">
      <dgm:prSet/>
      <dgm:spPr/>
    </dgm:pt>
    <dgm:pt modelId="{EFEF1F51-7C36-436E-926E-72E22ABF0D51}" type="pres">
      <dgm:prSet presAssocID="{010DFE21-CDF3-4415-9EC1-673C30FAE9DC}" presName="root" presStyleCnt="0">
        <dgm:presLayoutVars>
          <dgm:dir/>
          <dgm:resizeHandles val="exact"/>
        </dgm:presLayoutVars>
      </dgm:prSet>
      <dgm:spPr/>
    </dgm:pt>
    <dgm:pt modelId="{BE03E16A-67FD-422E-9966-90B95624107C}" type="pres">
      <dgm:prSet presAssocID="{2AD6DD7D-A702-4F22-BDA5-A35142EBB51E}" presName="compNode" presStyleCnt="0"/>
      <dgm:spPr/>
    </dgm:pt>
    <dgm:pt modelId="{C1F27A60-B01D-4C0C-A65B-E6E7B9DE8C03}" type="pres">
      <dgm:prSet presAssocID="{2AD6DD7D-A702-4F22-BDA5-A35142EBB51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DBDD4C7-14FF-4DE8-896A-461A39B104E2}" type="pres">
      <dgm:prSet presAssocID="{2AD6DD7D-A702-4F22-BDA5-A35142EBB51E}" presName="iconSpace" presStyleCnt="0"/>
      <dgm:spPr/>
    </dgm:pt>
    <dgm:pt modelId="{C9B398ED-A501-4E07-9E77-1CB77F5B69D1}" type="pres">
      <dgm:prSet presAssocID="{2AD6DD7D-A702-4F22-BDA5-A35142EBB51E}" presName="parTx" presStyleLbl="revTx" presStyleIdx="0" presStyleCnt="8">
        <dgm:presLayoutVars>
          <dgm:chMax val="0"/>
          <dgm:chPref val="0"/>
        </dgm:presLayoutVars>
      </dgm:prSet>
      <dgm:spPr/>
    </dgm:pt>
    <dgm:pt modelId="{06D806EF-7479-4869-BEDE-E927756BD2F5}" type="pres">
      <dgm:prSet presAssocID="{2AD6DD7D-A702-4F22-BDA5-A35142EBB51E}" presName="txSpace" presStyleCnt="0"/>
      <dgm:spPr/>
    </dgm:pt>
    <dgm:pt modelId="{A202C381-F439-4189-A80C-4645A541A942}" type="pres">
      <dgm:prSet presAssocID="{2AD6DD7D-A702-4F22-BDA5-A35142EBB51E}" presName="desTx" presStyleLbl="revTx" presStyleIdx="1" presStyleCnt="8">
        <dgm:presLayoutVars/>
      </dgm:prSet>
      <dgm:spPr/>
    </dgm:pt>
    <dgm:pt modelId="{78D246CA-2586-4639-B6D5-5CD51616BBEF}" type="pres">
      <dgm:prSet presAssocID="{DBAE9AB8-39FB-414E-83FD-1D82CD652A7D}" presName="sibTrans" presStyleCnt="0"/>
      <dgm:spPr/>
    </dgm:pt>
    <dgm:pt modelId="{04CC23EE-0CA3-428F-BA50-B38606EC0717}" type="pres">
      <dgm:prSet presAssocID="{E6D26733-A765-45FA-8E70-6D507935AABC}" presName="compNode" presStyleCnt="0"/>
      <dgm:spPr/>
    </dgm:pt>
    <dgm:pt modelId="{3B72D467-7E5B-4C5B-B24A-299297ABEE35}" type="pres">
      <dgm:prSet presAssocID="{E6D26733-A765-45FA-8E70-6D507935AAB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B76DCDE6-CD7C-40E3-B20C-9F5A8E2C8462}" type="pres">
      <dgm:prSet presAssocID="{E6D26733-A765-45FA-8E70-6D507935AABC}" presName="iconSpace" presStyleCnt="0"/>
      <dgm:spPr/>
    </dgm:pt>
    <dgm:pt modelId="{643C1FE1-F36E-49E7-9674-D61E95EA4F7B}" type="pres">
      <dgm:prSet presAssocID="{E6D26733-A765-45FA-8E70-6D507935AABC}" presName="parTx" presStyleLbl="revTx" presStyleIdx="2" presStyleCnt="8">
        <dgm:presLayoutVars>
          <dgm:chMax val="0"/>
          <dgm:chPref val="0"/>
        </dgm:presLayoutVars>
      </dgm:prSet>
      <dgm:spPr/>
    </dgm:pt>
    <dgm:pt modelId="{7281BB81-CC2A-4FD0-8DFA-E584DCAD077F}" type="pres">
      <dgm:prSet presAssocID="{E6D26733-A765-45FA-8E70-6D507935AABC}" presName="txSpace" presStyleCnt="0"/>
      <dgm:spPr/>
    </dgm:pt>
    <dgm:pt modelId="{C66F5422-0191-4317-8FEC-51C29EEDB221}" type="pres">
      <dgm:prSet presAssocID="{E6D26733-A765-45FA-8E70-6D507935AABC}" presName="desTx" presStyleLbl="revTx" presStyleIdx="3" presStyleCnt="8">
        <dgm:presLayoutVars/>
      </dgm:prSet>
      <dgm:spPr/>
    </dgm:pt>
    <dgm:pt modelId="{8B65D833-95A6-4388-9D3F-654B4435104A}" type="pres">
      <dgm:prSet presAssocID="{59592841-6587-406C-ACB8-79B508D93A60}" presName="sibTrans" presStyleCnt="0"/>
      <dgm:spPr/>
    </dgm:pt>
    <dgm:pt modelId="{CA2DFB34-053A-465C-AC38-A7AD20239B13}" type="pres">
      <dgm:prSet presAssocID="{94504DCB-4BCA-4DC1-A8AE-351357AFA1C4}" presName="compNode" presStyleCnt="0"/>
      <dgm:spPr/>
    </dgm:pt>
    <dgm:pt modelId="{5C2339FD-A57D-45E0-ADDB-D1CB297DA351}" type="pres">
      <dgm:prSet presAssocID="{94504DCB-4BCA-4DC1-A8AE-351357AFA1C4}" presName="iconRect" presStyleLbl="node1" presStyleIdx="2" presStyleCnt="4"/>
      <dgm:spPr/>
    </dgm:pt>
    <dgm:pt modelId="{0C14462E-FF69-4E30-8F43-42BED8717D22}" type="pres">
      <dgm:prSet presAssocID="{94504DCB-4BCA-4DC1-A8AE-351357AFA1C4}" presName="iconSpace" presStyleCnt="0"/>
      <dgm:spPr/>
    </dgm:pt>
    <dgm:pt modelId="{AB8E4FF8-0DF1-4432-A6B2-4BD8B3ADA882}" type="pres">
      <dgm:prSet presAssocID="{94504DCB-4BCA-4DC1-A8AE-351357AFA1C4}" presName="parTx" presStyleLbl="revTx" presStyleIdx="4" presStyleCnt="8">
        <dgm:presLayoutVars>
          <dgm:chMax val="0"/>
          <dgm:chPref val="0"/>
        </dgm:presLayoutVars>
      </dgm:prSet>
      <dgm:spPr/>
    </dgm:pt>
    <dgm:pt modelId="{9097DDAD-F5C7-4C3A-9F6C-B6CA40D6F385}" type="pres">
      <dgm:prSet presAssocID="{94504DCB-4BCA-4DC1-A8AE-351357AFA1C4}" presName="txSpace" presStyleCnt="0"/>
      <dgm:spPr/>
    </dgm:pt>
    <dgm:pt modelId="{C655FE83-5E45-40AB-9AEB-0E879CBC383D}" type="pres">
      <dgm:prSet presAssocID="{94504DCB-4BCA-4DC1-A8AE-351357AFA1C4}" presName="desTx" presStyleLbl="revTx" presStyleIdx="5" presStyleCnt="8">
        <dgm:presLayoutVars/>
      </dgm:prSet>
      <dgm:spPr/>
    </dgm:pt>
    <dgm:pt modelId="{EDD75646-B1A6-4024-A32E-070F87BB0D3E}" type="pres">
      <dgm:prSet presAssocID="{ED0D384E-1906-4EBD-A65D-C7F02299EC20}" presName="sibTrans" presStyleCnt="0"/>
      <dgm:spPr/>
    </dgm:pt>
    <dgm:pt modelId="{8CEF2911-F2D9-4AAA-A81B-4B66B009B2C4}" type="pres">
      <dgm:prSet presAssocID="{5301D0F7-BD6D-4426-A5A1-7E10F4E6F771}" presName="compNode" presStyleCnt="0"/>
      <dgm:spPr/>
    </dgm:pt>
    <dgm:pt modelId="{2FBA53FD-F962-4FF5-BAA1-1243FCB9AAD1}" type="pres">
      <dgm:prSet presAssocID="{5301D0F7-BD6D-4426-A5A1-7E10F4E6F771}" presName="iconRect" presStyleLbl="node1" presStyleIdx="3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07DCCBC1-9A0D-49ED-A92E-32DC0D61A06B}" type="pres">
      <dgm:prSet presAssocID="{5301D0F7-BD6D-4426-A5A1-7E10F4E6F771}" presName="iconSpace" presStyleCnt="0"/>
      <dgm:spPr/>
    </dgm:pt>
    <dgm:pt modelId="{D02CE667-A862-45CB-ADE8-BD8000472568}" type="pres">
      <dgm:prSet presAssocID="{5301D0F7-BD6D-4426-A5A1-7E10F4E6F771}" presName="parTx" presStyleLbl="revTx" presStyleIdx="6" presStyleCnt="8">
        <dgm:presLayoutVars>
          <dgm:chMax val="0"/>
          <dgm:chPref val="0"/>
        </dgm:presLayoutVars>
      </dgm:prSet>
      <dgm:spPr/>
    </dgm:pt>
    <dgm:pt modelId="{8E7FC761-50D2-4A6D-A61E-E4644C4F043F}" type="pres">
      <dgm:prSet presAssocID="{5301D0F7-BD6D-4426-A5A1-7E10F4E6F771}" presName="txSpace" presStyleCnt="0"/>
      <dgm:spPr/>
    </dgm:pt>
    <dgm:pt modelId="{93E3DE5E-F99C-44A7-8B31-1A5CFBBEF9C6}" type="pres">
      <dgm:prSet presAssocID="{5301D0F7-BD6D-4426-A5A1-7E10F4E6F771}" presName="desTx" presStyleLbl="revTx" presStyleIdx="7" presStyleCnt="8">
        <dgm:presLayoutVars/>
      </dgm:prSet>
      <dgm:spPr/>
    </dgm:pt>
  </dgm:ptLst>
  <dgm:cxnLst>
    <dgm:cxn modelId="{A77D7220-6723-49CF-B956-0B83A2B570D9}" type="presOf" srcId="{94504DCB-4BCA-4DC1-A8AE-351357AFA1C4}" destId="{AB8E4FF8-0DF1-4432-A6B2-4BD8B3ADA882}" srcOrd="0" destOrd="0" presId="urn:microsoft.com/office/officeart/2018/5/layout/CenteredIconLabelDescriptionList"/>
    <dgm:cxn modelId="{97252A35-0B2F-4B13-BB93-2AA6564F496A}" type="presOf" srcId="{5301D0F7-BD6D-4426-A5A1-7E10F4E6F771}" destId="{D02CE667-A862-45CB-ADE8-BD8000472568}" srcOrd="0" destOrd="0" presId="urn:microsoft.com/office/officeart/2018/5/layout/CenteredIconLabelDescriptionList"/>
    <dgm:cxn modelId="{B22BF436-5A75-4439-8AE3-4973794877DD}" type="presOf" srcId="{2AD6DD7D-A702-4F22-BDA5-A35142EBB51E}" destId="{C9B398ED-A501-4E07-9E77-1CB77F5B69D1}" srcOrd="0" destOrd="0" presId="urn:microsoft.com/office/officeart/2018/5/layout/CenteredIconLabelDescriptionList"/>
    <dgm:cxn modelId="{2D529F40-9C4B-488E-AED3-087F89720F6A}" type="presOf" srcId="{E6D26733-A765-45FA-8E70-6D507935AABC}" destId="{643C1FE1-F36E-49E7-9674-D61E95EA4F7B}" srcOrd="0" destOrd="0" presId="urn:microsoft.com/office/officeart/2018/5/layout/CenteredIconLabelDescriptionList"/>
    <dgm:cxn modelId="{ED12E2AB-6E03-42D6-8407-373977594832}" srcId="{010DFE21-CDF3-4415-9EC1-673C30FAE9DC}" destId="{2AD6DD7D-A702-4F22-BDA5-A35142EBB51E}" srcOrd="0" destOrd="0" parTransId="{4F09DE0A-BB51-4D40-BE0F-7399F8D4231D}" sibTransId="{DBAE9AB8-39FB-414E-83FD-1D82CD652A7D}"/>
    <dgm:cxn modelId="{263598CA-848D-452E-8A36-9FBA65E45EFF}" srcId="{010DFE21-CDF3-4415-9EC1-673C30FAE9DC}" destId="{E6D26733-A765-45FA-8E70-6D507935AABC}" srcOrd="1" destOrd="0" parTransId="{EC9CF795-2115-4D75-B206-AD30EB87818A}" sibTransId="{59592841-6587-406C-ACB8-79B508D93A60}"/>
    <dgm:cxn modelId="{CB4189E7-F64C-4614-8B68-80F071F91D35}" srcId="{010DFE21-CDF3-4415-9EC1-673C30FAE9DC}" destId="{94504DCB-4BCA-4DC1-A8AE-351357AFA1C4}" srcOrd="2" destOrd="0" parTransId="{1B1B98BC-47A3-4851-8805-4C0C874CC020}" sibTransId="{ED0D384E-1906-4EBD-A65D-C7F02299EC20}"/>
    <dgm:cxn modelId="{7A5889F2-81F5-45E8-84F1-3CAA4D1026EE}" srcId="{010DFE21-CDF3-4415-9EC1-673C30FAE9DC}" destId="{5301D0F7-BD6D-4426-A5A1-7E10F4E6F771}" srcOrd="3" destOrd="0" parTransId="{B9FA242A-6B6A-4B27-8523-753DE8661628}" sibTransId="{52E1B714-02AE-46D6-A997-0EFAACDB1776}"/>
    <dgm:cxn modelId="{28689DF2-7077-4B23-9C86-C3C838750DE2}" type="presOf" srcId="{010DFE21-CDF3-4415-9EC1-673C30FAE9DC}" destId="{EFEF1F51-7C36-436E-926E-72E22ABF0D51}" srcOrd="0" destOrd="0" presId="urn:microsoft.com/office/officeart/2018/5/layout/CenteredIconLabelDescriptionList"/>
    <dgm:cxn modelId="{42809554-B5E2-423C-952A-EADD546F39FB}" type="presParOf" srcId="{EFEF1F51-7C36-436E-926E-72E22ABF0D51}" destId="{BE03E16A-67FD-422E-9966-90B95624107C}" srcOrd="0" destOrd="0" presId="urn:microsoft.com/office/officeart/2018/5/layout/CenteredIconLabelDescriptionList"/>
    <dgm:cxn modelId="{1D5EAB19-5008-4163-A9B3-B29803E73AB0}" type="presParOf" srcId="{BE03E16A-67FD-422E-9966-90B95624107C}" destId="{C1F27A60-B01D-4C0C-A65B-E6E7B9DE8C03}" srcOrd="0" destOrd="0" presId="urn:microsoft.com/office/officeart/2018/5/layout/CenteredIconLabelDescriptionList"/>
    <dgm:cxn modelId="{97B7146C-6334-4F3C-8481-42195833F04B}" type="presParOf" srcId="{BE03E16A-67FD-422E-9966-90B95624107C}" destId="{FDBDD4C7-14FF-4DE8-896A-461A39B104E2}" srcOrd="1" destOrd="0" presId="urn:microsoft.com/office/officeart/2018/5/layout/CenteredIconLabelDescriptionList"/>
    <dgm:cxn modelId="{E11014A2-5EE8-4F68-95AD-CAB66B8ED98E}" type="presParOf" srcId="{BE03E16A-67FD-422E-9966-90B95624107C}" destId="{C9B398ED-A501-4E07-9E77-1CB77F5B69D1}" srcOrd="2" destOrd="0" presId="urn:microsoft.com/office/officeart/2018/5/layout/CenteredIconLabelDescriptionList"/>
    <dgm:cxn modelId="{292ED0FA-EF7B-4642-B018-DF352313DF0F}" type="presParOf" srcId="{BE03E16A-67FD-422E-9966-90B95624107C}" destId="{06D806EF-7479-4869-BEDE-E927756BD2F5}" srcOrd="3" destOrd="0" presId="urn:microsoft.com/office/officeart/2018/5/layout/CenteredIconLabelDescriptionList"/>
    <dgm:cxn modelId="{98E2A958-81ED-4AEC-99E6-D73642F22FC9}" type="presParOf" srcId="{BE03E16A-67FD-422E-9966-90B95624107C}" destId="{A202C381-F439-4189-A80C-4645A541A942}" srcOrd="4" destOrd="0" presId="urn:microsoft.com/office/officeart/2018/5/layout/CenteredIconLabelDescriptionList"/>
    <dgm:cxn modelId="{14EB4864-6C44-407D-8270-71CC53DB7646}" type="presParOf" srcId="{EFEF1F51-7C36-436E-926E-72E22ABF0D51}" destId="{78D246CA-2586-4639-B6D5-5CD51616BBEF}" srcOrd="1" destOrd="0" presId="urn:microsoft.com/office/officeart/2018/5/layout/CenteredIconLabelDescriptionList"/>
    <dgm:cxn modelId="{F149F000-3298-4C0A-B0F5-22F91FA18B05}" type="presParOf" srcId="{EFEF1F51-7C36-436E-926E-72E22ABF0D51}" destId="{04CC23EE-0CA3-428F-BA50-B38606EC0717}" srcOrd="2" destOrd="0" presId="urn:microsoft.com/office/officeart/2018/5/layout/CenteredIconLabelDescriptionList"/>
    <dgm:cxn modelId="{D5AAA410-082A-4A8E-BEC2-0C846909A4B0}" type="presParOf" srcId="{04CC23EE-0CA3-428F-BA50-B38606EC0717}" destId="{3B72D467-7E5B-4C5B-B24A-299297ABEE35}" srcOrd="0" destOrd="0" presId="urn:microsoft.com/office/officeart/2018/5/layout/CenteredIconLabelDescriptionList"/>
    <dgm:cxn modelId="{53ACBE78-033A-4364-93E5-B9195CFDD427}" type="presParOf" srcId="{04CC23EE-0CA3-428F-BA50-B38606EC0717}" destId="{B76DCDE6-CD7C-40E3-B20C-9F5A8E2C8462}" srcOrd="1" destOrd="0" presId="urn:microsoft.com/office/officeart/2018/5/layout/CenteredIconLabelDescriptionList"/>
    <dgm:cxn modelId="{49ADE136-26C8-40B2-B438-05BA1B24D639}" type="presParOf" srcId="{04CC23EE-0CA3-428F-BA50-B38606EC0717}" destId="{643C1FE1-F36E-49E7-9674-D61E95EA4F7B}" srcOrd="2" destOrd="0" presId="urn:microsoft.com/office/officeart/2018/5/layout/CenteredIconLabelDescriptionList"/>
    <dgm:cxn modelId="{EC592E7A-E86A-4234-9B91-AB1EB4BB5EEE}" type="presParOf" srcId="{04CC23EE-0CA3-428F-BA50-B38606EC0717}" destId="{7281BB81-CC2A-4FD0-8DFA-E584DCAD077F}" srcOrd="3" destOrd="0" presId="urn:microsoft.com/office/officeart/2018/5/layout/CenteredIconLabelDescriptionList"/>
    <dgm:cxn modelId="{266C758C-EA42-4D3A-A0D6-C83CD4BFE2E2}" type="presParOf" srcId="{04CC23EE-0CA3-428F-BA50-B38606EC0717}" destId="{C66F5422-0191-4317-8FEC-51C29EEDB221}" srcOrd="4" destOrd="0" presId="urn:microsoft.com/office/officeart/2018/5/layout/CenteredIconLabelDescriptionList"/>
    <dgm:cxn modelId="{35643789-A7ED-486D-A10B-B4138880CD66}" type="presParOf" srcId="{EFEF1F51-7C36-436E-926E-72E22ABF0D51}" destId="{8B65D833-95A6-4388-9D3F-654B4435104A}" srcOrd="3" destOrd="0" presId="urn:microsoft.com/office/officeart/2018/5/layout/CenteredIconLabelDescriptionList"/>
    <dgm:cxn modelId="{4537C51E-B49F-4916-9BA4-A7D951EB1B82}" type="presParOf" srcId="{EFEF1F51-7C36-436E-926E-72E22ABF0D51}" destId="{CA2DFB34-053A-465C-AC38-A7AD20239B13}" srcOrd="4" destOrd="0" presId="urn:microsoft.com/office/officeart/2018/5/layout/CenteredIconLabelDescriptionList"/>
    <dgm:cxn modelId="{15059A18-29B1-45F0-8066-F6BE4C114210}" type="presParOf" srcId="{CA2DFB34-053A-465C-AC38-A7AD20239B13}" destId="{5C2339FD-A57D-45E0-ADDB-D1CB297DA351}" srcOrd="0" destOrd="0" presId="urn:microsoft.com/office/officeart/2018/5/layout/CenteredIconLabelDescriptionList"/>
    <dgm:cxn modelId="{262ACEC2-9C81-4141-A328-510FD96BF0DD}" type="presParOf" srcId="{CA2DFB34-053A-465C-AC38-A7AD20239B13}" destId="{0C14462E-FF69-4E30-8F43-42BED8717D22}" srcOrd="1" destOrd="0" presId="urn:microsoft.com/office/officeart/2018/5/layout/CenteredIconLabelDescriptionList"/>
    <dgm:cxn modelId="{650D0FD8-9ED2-4E40-880C-648658F9E3E0}" type="presParOf" srcId="{CA2DFB34-053A-465C-AC38-A7AD20239B13}" destId="{AB8E4FF8-0DF1-4432-A6B2-4BD8B3ADA882}" srcOrd="2" destOrd="0" presId="urn:microsoft.com/office/officeart/2018/5/layout/CenteredIconLabelDescriptionList"/>
    <dgm:cxn modelId="{5D3E502F-5E11-4DE0-8FB2-88C7BC9AB9F6}" type="presParOf" srcId="{CA2DFB34-053A-465C-AC38-A7AD20239B13}" destId="{9097DDAD-F5C7-4C3A-9F6C-B6CA40D6F385}" srcOrd="3" destOrd="0" presId="urn:microsoft.com/office/officeart/2018/5/layout/CenteredIconLabelDescriptionList"/>
    <dgm:cxn modelId="{3EF3F8E9-35C2-4184-A757-6CC78918E06C}" type="presParOf" srcId="{CA2DFB34-053A-465C-AC38-A7AD20239B13}" destId="{C655FE83-5E45-40AB-9AEB-0E879CBC383D}" srcOrd="4" destOrd="0" presId="urn:microsoft.com/office/officeart/2018/5/layout/CenteredIconLabelDescriptionList"/>
    <dgm:cxn modelId="{1626E960-4152-42A5-9023-81B8F0165DE7}" type="presParOf" srcId="{EFEF1F51-7C36-436E-926E-72E22ABF0D51}" destId="{EDD75646-B1A6-4024-A32E-070F87BB0D3E}" srcOrd="5" destOrd="0" presId="urn:microsoft.com/office/officeart/2018/5/layout/CenteredIconLabelDescriptionList"/>
    <dgm:cxn modelId="{22CFEB35-1976-49A1-AF75-79185C3A83DE}" type="presParOf" srcId="{EFEF1F51-7C36-436E-926E-72E22ABF0D51}" destId="{8CEF2911-F2D9-4AAA-A81B-4B66B009B2C4}" srcOrd="6" destOrd="0" presId="urn:microsoft.com/office/officeart/2018/5/layout/CenteredIconLabelDescriptionList"/>
    <dgm:cxn modelId="{093E0F68-BEEC-4665-9105-83B0E370E8E3}" type="presParOf" srcId="{8CEF2911-F2D9-4AAA-A81B-4B66B009B2C4}" destId="{2FBA53FD-F962-4FF5-BAA1-1243FCB9AAD1}" srcOrd="0" destOrd="0" presId="urn:microsoft.com/office/officeart/2018/5/layout/CenteredIconLabelDescriptionList"/>
    <dgm:cxn modelId="{5956321B-5EDC-45E6-A0A6-9677E3294BB9}" type="presParOf" srcId="{8CEF2911-F2D9-4AAA-A81B-4B66B009B2C4}" destId="{07DCCBC1-9A0D-49ED-A92E-32DC0D61A06B}" srcOrd="1" destOrd="0" presId="urn:microsoft.com/office/officeart/2018/5/layout/CenteredIconLabelDescriptionList"/>
    <dgm:cxn modelId="{F32E4B69-AABE-4E55-BC23-9E9187A728F1}" type="presParOf" srcId="{8CEF2911-F2D9-4AAA-A81B-4B66B009B2C4}" destId="{D02CE667-A862-45CB-ADE8-BD8000472568}" srcOrd="2" destOrd="0" presId="urn:microsoft.com/office/officeart/2018/5/layout/CenteredIconLabelDescriptionList"/>
    <dgm:cxn modelId="{D8EA1B28-C3EC-4649-A28A-6498E2FD7439}" type="presParOf" srcId="{8CEF2911-F2D9-4AAA-A81B-4B66B009B2C4}" destId="{8E7FC761-50D2-4A6D-A61E-E4644C4F043F}" srcOrd="3" destOrd="0" presId="urn:microsoft.com/office/officeart/2018/5/layout/CenteredIconLabelDescriptionList"/>
    <dgm:cxn modelId="{65843FE8-7F24-4043-A201-9A54B144E32B}" type="presParOf" srcId="{8CEF2911-F2D9-4AAA-A81B-4B66B009B2C4}" destId="{93E3DE5E-F99C-44A7-8B31-1A5CFBBEF9C6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1AA92-007D-4ED5-8A42-74ABE92BA978}">
      <dsp:nvSpPr>
        <dsp:cNvPr id="0" name=""/>
        <dsp:cNvSpPr/>
      </dsp:nvSpPr>
      <dsp:spPr>
        <a:xfrm>
          <a:off x="0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11EC5-3F02-4B32-964D-0749F900A888}">
      <dsp:nvSpPr>
        <dsp:cNvPr id="0" name=""/>
        <dsp:cNvSpPr/>
      </dsp:nvSpPr>
      <dsp:spPr>
        <a:xfrm>
          <a:off x="318095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What is hy-flex? </a:t>
          </a:r>
          <a:endParaRPr lang="en-US" sz="2800" kern="1200"/>
        </a:p>
      </dsp:txBody>
      <dsp:txXfrm>
        <a:off x="371340" y="1092432"/>
        <a:ext cx="2756367" cy="1711424"/>
      </dsp:txXfrm>
    </dsp:sp>
    <dsp:sp modelId="{F86AF5B1-3859-4E86-87CB-2DC287E703C4}">
      <dsp:nvSpPr>
        <dsp:cNvPr id="0" name=""/>
        <dsp:cNvSpPr/>
      </dsp:nvSpPr>
      <dsp:spPr>
        <a:xfrm>
          <a:off x="3499048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BD0B1-A15E-4F73-8428-BCF85027E35A}">
      <dsp:nvSpPr>
        <dsp:cNvPr id="0" name=""/>
        <dsp:cNvSpPr/>
      </dsp:nvSpPr>
      <dsp:spPr>
        <a:xfrm>
          <a:off x="3817143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An introduction to modular course design</a:t>
          </a:r>
          <a:endParaRPr lang="en-US" sz="2800" kern="1200"/>
        </a:p>
      </dsp:txBody>
      <dsp:txXfrm>
        <a:off x="3870388" y="1092432"/>
        <a:ext cx="2756367" cy="1711424"/>
      </dsp:txXfrm>
    </dsp:sp>
    <dsp:sp modelId="{7F002258-95D1-4F49-ACEF-2C47727D50EA}">
      <dsp:nvSpPr>
        <dsp:cNvPr id="0" name=""/>
        <dsp:cNvSpPr/>
      </dsp:nvSpPr>
      <dsp:spPr>
        <a:xfrm>
          <a:off x="6998096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A8A3B-C9EA-42A9-B776-D43F9400FABD}">
      <dsp:nvSpPr>
        <dsp:cNvPr id="0" name=""/>
        <dsp:cNvSpPr/>
      </dsp:nvSpPr>
      <dsp:spPr>
        <a:xfrm>
          <a:off x="7316192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Backwards design</a:t>
          </a:r>
          <a:endParaRPr lang="en-US" sz="2800" kern="1200"/>
        </a:p>
      </dsp:txBody>
      <dsp:txXfrm>
        <a:off x="7369437" y="1092432"/>
        <a:ext cx="2756367" cy="1711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2B346-E64F-4654-B55E-E3F50A38219F}">
      <dsp:nvSpPr>
        <dsp:cNvPr id="0" name=""/>
        <dsp:cNvSpPr/>
      </dsp:nvSpPr>
      <dsp:spPr>
        <a:xfrm>
          <a:off x="155279" y="1143816"/>
          <a:ext cx="1306466" cy="1306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29A9C-7217-4E56-842A-D90C7618B8B5}">
      <dsp:nvSpPr>
        <dsp:cNvPr id="0" name=""/>
        <dsp:cNvSpPr/>
      </dsp:nvSpPr>
      <dsp:spPr>
        <a:xfrm>
          <a:off x="429637" y="1418174"/>
          <a:ext cx="757750" cy="757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39142E-4B50-445E-83D0-CE52AA678292}">
      <dsp:nvSpPr>
        <dsp:cNvPr id="0" name=""/>
        <dsp:cNvSpPr/>
      </dsp:nvSpPr>
      <dsp:spPr>
        <a:xfrm>
          <a:off x="1741703" y="1143816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Gill Sans MT"/>
            </a:rPr>
            <a:t>If classrooms are equipped with cameras, teaching stays very much the same as with full F2F </a:t>
          </a:r>
          <a:endParaRPr lang="en-US" sz="2300" b="0" i="0" u="none" strike="noStrike" kern="1200" cap="none" baseline="0" noProof="0">
            <a:latin typeface="Gill Sans MT"/>
          </a:endParaRPr>
        </a:p>
      </dsp:txBody>
      <dsp:txXfrm>
        <a:off x="1741703" y="1143816"/>
        <a:ext cx="3079529" cy="1306466"/>
      </dsp:txXfrm>
    </dsp:sp>
    <dsp:sp modelId="{6142BAB1-CD5D-41B0-BBB5-DFE69A68EFDE}">
      <dsp:nvSpPr>
        <dsp:cNvPr id="0" name=""/>
        <dsp:cNvSpPr/>
      </dsp:nvSpPr>
      <dsp:spPr>
        <a:xfrm>
          <a:off x="5357817" y="1143816"/>
          <a:ext cx="1306466" cy="1306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E9D99-4BBC-433E-83EB-66AA9F4B4A01}">
      <dsp:nvSpPr>
        <dsp:cNvPr id="0" name=""/>
        <dsp:cNvSpPr/>
      </dsp:nvSpPr>
      <dsp:spPr>
        <a:xfrm>
          <a:off x="5632175" y="1418174"/>
          <a:ext cx="757750" cy="757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788CA-CAAF-450F-8421-8B364ECF1856}">
      <dsp:nvSpPr>
        <dsp:cNvPr id="0" name=""/>
        <dsp:cNvSpPr/>
      </dsp:nvSpPr>
      <dsp:spPr>
        <a:xfrm>
          <a:off x="6944241" y="1143816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Gill Sans MT"/>
            </a:rPr>
            <a:t>Need to provide content in asynchronous online modules as well  </a:t>
          </a:r>
        </a:p>
      </dsp:txBody>
      <dsp:txXfrm>
        <a:off x="6944241" y="1143816"/>
        <a:ext cx="3079529" cy="1306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97178-3661-4FBB-B38D-6990CAE5028A}">
      <dsp:nvSpPr>
        <dsp:cNvPr id="0" name=""/>
        <dsp:cNvSpPr/>
      </dsp:nvSpPr>
      <dsp:spPr>
        <a:xfrm>
          <a:off x="988899" y="137348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70943-8492-47C5-BDB7-75232879D299}">
      <dsp:nvSpPr>
        <dsp:cNvPr id="0" name=""/>
        <dsp:cNvSpPr/>
      </dsp:nvSpPr>
      <dsp:spPr>
        <a:xfrm>
          <a:off x="1712" y="1354953"/>
          <a:ext cx="3037500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b="1" kern="1200" dirty="0">
              <a:latin typeface="Gill Sans MT"/>
            </a:rPr>
            <a:t>Content:</a:t>
          </a:r>
          <a:r>
            <a:rPr lang="en-US" sz="3000" kern="1200" dirty="0">
              <a:latin typeface="Gill Sans MT"/>
            </a:rPr>
            <a:t> </a:t>
          </a:r>
          <a:endParaRPr lang="en-US" sz="3000" b="1" i="0" u="none" strike="noStrike" kern="1200" cap="none" baseline="0" noProof="0" dirty="0">
            <a:latin typeface="Gill Sans MT"/>
          </a:endParaRPr>
        </a:p>
      </dsp:txBody>
      <dsp:txXfrm>
        <a:off x="1712" y="1354953"/>
        <a:ext cx="3037500" cy="455625"/>
      </dsp:txXfrm>
    </dsp:sp>
    <dsp:sp modelId="{39FAA6AE-8211-40CC-ADC0-3EBF8C0B3423}">
      <dsp:nvSpPr>
        <dsp:cNvPr id="0" name=""/>
        <dsp:cNvSpPr/>
      </dsp:nvSpPr>
      <dsp:spPr>
        <a:xfrm>
          <a:off x="1712" y="1882430"/>
          <a:ext cx="3037500" cy="1847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Streamed live from the classroom using cameras and microphones. 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ICON for information, resources, and </a:t>
          </a:r>
          <a:r>
            <a:rPr lang="en-US" sz="1700" b="1" kern="1200" dirty="0">
              <a:latin typeface="Gill Sans MT"/>
            </a:rPr>
            <a:t>assessment</a:t>
          </a:r>
          <a:endParaRPr lang="en-US" sz="1700" b="0" kern="1200" dirty="0">
            <a:latin typeface="Gill Sans MT"/>
          </a:endParaRPr>
        </a:p>
      </dsp:txBody>
      <dsp:txXfrm>
        <a:off x="1712" y="1882430"/>
        <a:ext cx="3037500" cy="1847489"/>
      </dsp:txXfrm>
    </dsp:sp>
    <dsp:sp modelId="{585CB414-A480-4A3F-8C3C-673B4B787729}">
      <dsp:nvSpPr>
        <dsp:cNvPr id="0" name=""/>
        <dsp:cNvSpPr/>
      </dsp:nvSpPr>
      <dsp:spPr>
        <a:xfrm>
          <a:off x="4557962" y="137348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BA3B0-D40A-4DDF-BB0F-D43B424EA40C}">
      <dsp:nvSpPr>
        <dsp:cNvPr id="0" name=""/>
        <dsp:cNvSpPr/>
      </dsp:nvSpPr>
      <dsp:spPr>
        <a:xfrm>
          <a:off x="3570774" y="1354953"/>
          <a:ext cx="3037500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b="1" kern="1200" dirty="0">
              <a:latin typeface="Gill Sans MT"/>
            </a:rPr>
            <a:t>Engagement: </a:t>
          </a:r>
          <a:endParaRPr lang="en-US" sz="3000" kern="1200" dirty="0">
            <a:latin typeface="Gill Sans MT"/>
          </a:endParaRPr>
        </a:p>
      </dsp:txBody>
      <dsp:txXfrm>
        <a:off x="3570774" y="1354953"/>
        <a:ext cx="3037500" cy="455625"/>
      </dsp:txXfrm>
    </dsp:sp>
    <dsp:sp modelId="{D1551220-A929-4278-A012-F866AA713388}">
      <dsp:nvSpPr>
        <dsp:cNvPr id="0" name=""/>
        <dsp:cNvSpPr/>
      </dsp:nvSpPr>
      <dsp:spPr>
        <a:xfrm>
          <a:off x="3570774" y="1882430"/>
          <a:ext cx="3037500" cy="1847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Students share video and audio from their remote location with class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Interaction opportunities include online polls, interactive discussions, and group discussion. </a:t>
          </a:r>
        </a:p>
      </dsp:txBody>
      <dsp:txXfrm>
        <a:off x="3570774" y="1882430"/>
        <a:ext cx="3037500" cy="1847489"/>
      </dsp:txXfrm>
    </dsp:sp>
    <dsp:sp modelId="{47F43B3E-8FBA-438E-A941-3C30E16C7F54}">
      <dsp:nvSpPr>
        <dsp:cNvPr id="0" name=""/>
        <dsp:cNvSpPr/>
      </dsp:nvSpPr>
      <dsp:spPr>
        <a:xfrm>
          <a:off x="8127025" y="137348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83904-440D-441E-97F3-FCC51DF3C9D0}">
      <dsp:nvSpPr>
        <dsp:cNvPr id="0" name=""/>
        <dsp:cNvSpPr/>
      </dsp:nvSpPr>
      <dsp:spPr>
        <a:xfrm>
          <a:off x="7139837" y="1354953"/>
          <a:ext cx="3037500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b="1" kern="1200" dirty="0">
              <a:latin typeface="Gill Sans MT"/>
            </a:rPr>
            <a:t>Assessment: </a:t>
          </a:r>
          <a:endParaRPr lang="en-US" sz="3000" kern="1200" dirty="0">
            <a:latin typeface="Gill Sans MT"/>
          </a:endParaRPr>
        </a:p>
      </dsp:txBody>
      <dsp:txXfrm>
        <a:off x="7139837" y="1354953"/>
        <a:ext cx="3037500" cy="455625"/>
      </dsp:txXfrm>
    </dsp:sp>
    <dsp:sp modelId="{45A7FCE2-FFC9-4EC2-A6EC-488DE4103DAA}">
      <dsp:nvSpPr>
        <dsp:cNvPr id="0" name=""/>
        <dsp:cNvSpPr/>
      </dsp:nvSpPr>
      <dsp:spPr>
        <a:xfrm>
          <a:off x="7139837" y="1882430"/>
          <a:ext cx="3037500" cy="1847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Formal assessments = identical to that for classroom students.</a:t>
          </a:r>
        </a:p>
        <a:p>
          <a:pPr marL="0" lvl="0" indent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Informal assessment = instructor must use tech to determine the synchronous students’ learning state (confusion? clarity? distraction?)</a:t>
          </a:r>
          <a:endParaRPr lang="en-US" sz="1700" kern="1200" dirty="0"/>
        </a:p>
      </dsp:txBody>
      <dsp:txXfrm>
        <a:off x="7139837" y="1882430"/>
        <a:ext cx="3037500" cy="18474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97178-3661-4FBB-B38D-6990CAE5028A}">
      <dsp:nvSpPr>
        <dsp:cNvPr id="0" name=""/>
        <dsp:cNvSpPr/>
      </dsp:nvSpPr>
      <dsp:spPr>
        <a:xfrm>
          <a:off x="992904" y="0"/>
          <a:ext cx="1062086" cy="10620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70943-8492-47C5-BDB7-75232879D299}">
      <dsp:nvSpPr>
        <dsp:cNvPr id="0" name=""/>
        <dsp:cNvSpPr/>
      </dsp:nvSpPr>
      <dsp:spPr>
        <a:xfrm>
          <a:off x="6681" y="1228379"/>
          <a:ext cx="3034533" cy="455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b="1" kern="1200" dirty="0">
              <a:latin typeface="Gill Sans MT"/>
            </a:rPr>
            <a:t>Content:</a:t>
          </a:r>
          <a:r>
            <a:rPr lang="en-US" sz="3000" kern="1200" dirty="0">
              <a:latin typeface="Gill Sans MT"/>
            </a:rPr>
            <a:t> </a:t>
          </a:r>
          <a:endParaRPr lang="en-US" sz="3000" b="1" i="0" u="none" strike="noStrike" kern="1200" cap="none" baseline="0" noProof="0" dirty="0">
            <a:solidFill>
              <a:srgbClr val="010000"/>
            </a:solidFill>
            <a:latin typeface="Gill Sans MT"/>
          </a:endParaRPr>
        </a:p>
      </dsp:txBody>
      <dsp:txXfrm>
        <a:off x="6681" y="1228379"/>
        <a:ext cx="3034533" cy="455180"/>
      </dsp:txXfrm>
    </dsp:sp>
    <dsp:sp modelId="{39FAA6AE-8211-40CC-ADC0-3EBF8C0B3423}">
      <dsp:nvSpPr>
        <dsp:cNvPr id="0" name=""/>
        <dsp:cNvSpPr/>
      </dsp:nvSpPr>
      <dsp:spPr>
        <a:xfrm>
          <a:off x="6681" y="1760904"/>
          <a:ext cx="3034533" cy="21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Delivered in the LMS. 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Use multiple modes –text, video, audio, or student-generated content (e.g., discussion posts</a:t>
          </a:r>
          <a:r>
            <a:rPr lang="en-US" sz="1700" b="0" kern="1200" dirty="0">
              <a:latin typeface="Gill Sans MT"/>
            </a:rPr>
            <a:t> or video)</a:t>
          </a:r>
          <a:endParaRPr lang="en-US" sz="1700" kern="1200" dirty="0">
            <a:latin typeface="Gill Sans MT"/>
          </a:endParaRPr>
        </a:p>
      </dsp:txBody>
      <dsp:txXfrm>
        <a:off x="6681" y="1760904"/>
        <a:ext cx="3034533" cy="2106363"/>
      </dsp:txXfrm>
    </dsp:sp>
    <dsp:sp modelId="{585CB414-A480-4A3F-8C3C-673B4B787729}">
      <dsp:nvSpPr>
        <dsp:cNvPr id="0" name=""/>
        <dsp:cNvSpPr/>
      </dsp:nvSpPr>
      <dsp:spPr>
        <a:xfrm>
          <a:off x="4558481" y="0"/>
          <a:ext cx="1062086" cy="10620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BA3B0-D40A-4DDF-BB0F-D43B424EA40C}">
      <dsp:nvSpPr>
        <dsp:cNvPr id="0" name=""/>
        <dsp:cNvSpPr/>
      </dsp:nvSpPr>
      <dsp:spPr>
        <a:xfrm>
          <a:off x="3572258" y="1228379"/>
          <a:ext cx="3034533" cy="455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b="1" kern="1200" dirty="0">
              <a:latin typeface="Gill Sans MT"/>
            </a:rPr>
            <a:t>Engagement: </a:t>
          </a:r>
          <a:endParaRPr lang="en-US" sz="3000" kern="1200" dirty="0">
            <a:latin typeface="Gill Sans MT"/>
          </a:endParaRPr>
        </a:p>
      </dsp:txBody>
      <dsp:txXfrm>
        <a:off x="3572258" y="1228379"/>
        <a:ext cx="3034533" cy="455180"/>
      </dsp:txXfrm>
    </dsp:sp>
    <dsp:sp modelId="{D1551220-A929-4278-A012-F866AA713388}">
      <dsp:nvSpPr>
        <dsp:cNvPr id="0" name=""/>
        <dsp:cNvSpPr/>
      </dsp:nvSpPr>
      <dsp:spPr>
        <a:xfrm>
          <a:off x="3572258" y="1760904"/>
          <a:ext cx="3034533" cy="21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Opportunities for students to interact with content, instructor, and other students. 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Common mode of engagement = discussion forum (need good topics/tasks and management/facilitation of discussions) </a:t>
          </a:r>
        </a:p>
      </dsp:txBody>
      <dsp:txXfrm>
        <a:off x="3572258" y="1760904"/>
        <a:ext cx="3034533" cy="2106363"/>
      </dsp:txXfrm>
    </dsp:sp>
    <dsp:sp modelId="{7A5C10F0-1995-4E61-B6A8-E9B134035D40}">
      <dsp:nvSpPr>
        <dsp:cNvPr id="0" name=""/>
        <dsp:cNvSpPr/>
      </dsp:nvSpPr>
      <dsp:spPr>
        <a:xfrm>
          <a:off x="8124058" y="0"/>
          <a:ext cx="1062086" cy="10620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79C7A-6E58-4D13-8733-909E8131DAA0}">
      <dsp:nvSpPr>
        <dsp:cNvPr id="0" name=""/>
        <dsp:cNvSpPr/>
      </dsp:nvSpPr>
      <dsp:spPr>
        <a:xfrm>
          <a:off x="7137835" y="1228379"/>
          <a:ext cx="3034533" cy="455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b="1" kern="1200" dirty="0">
              <a:latin typeface="Gill Sans MT"/>
            </a:rPr>
            <a:t>Assessment: </a:t>
          </a:r>
          <a:endParaRPr lang="en-US" sz="3000" b="0" kern="1200" dirty="0">
            <a:latin typeface="Gill Sans MT"/>
          </a:endParaRPr>
        </a:p>
      </dsp:txBody>
      <dsp:txXfrm>
        <a:off x="7137835" y="1228379"/>
        <a:ext cx="3034533" cy="455180"/>
      </dsp:txXfrm>
    </dsp:sp>
    <dsp:sp modelId="{B96C5B02-6844-4C79-B07E-AE4A5522D7FA}">
      <dsp:nvSpPr>
        <dsp:cNvPr id="0" name=""/>
        <dsp:cNvSpPr/>
      </dsp:nvSpPr>
      <dsp:spPr>
        <a:xfrm>
          <a:off x="7137835" y="1760904"/>
          <a:ext cx="3034533" cy="21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Formally graded assignments = same as  classroom students </a:t>
          </a:r>
        </a:p>
        <a:p>
          <a:pPr marL="0" lvl="0" indent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/>
            </a:rPr>
            <a:t>Use ICON tools (e.g., keeping on top of posts, regular check-ins, clarify student questions,  engage students in self-assessment)</a:t>
          </a:r>
        </a:p>
      </dsp:txBody>
      <dsp:txXfrm>
        <a:off x="7137835" y="1760904"/>
        <a:ext cx="3034533" cy="21063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D4AE1-F79B-47E3-B9B2-05BA9EEED508}">
      <dsp:nvSpPr>
        <dsp:cNvPr id="0" name=""/>
        <dsp:cNvSpPr/>
      </dsp:nvSpPr>
      <dsp:spPr>
        <a:xfrm>
          <a:off x="585707" y="915611"/>
          <a:ext cx="628277" cy="6282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2BF01-9103-4CC0-8DC8-6B166F7BF668}">
      <dsp:nvSpPr>
        <dsp:cNvPr id="0" name=""/>
        <dsp:cNvSpPr/>
      </dsp:nvSpPr>
      <dsp:spPr>
        <a:xfrm>
          <a:off x="2306" y="1630820"/>
          <a:ext cx="1795078" cy="42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latin typeface="Gill Sans MT"/>
            </a:rPr>
            <a:t>Objectives + overview</a:t>
          </a:r>
          <a:endParaRPr lang="en-US" sz="1400" b="1" i="0" u="none" strike="noStrike" kern="1200" cap="none" baseline="0" noProof="0" dirty="0">
            <a:solidFill>
              <a:srgbClr val="010000"/>
            </a:solidFill>
            <a:latin typeface="Gill Sans MT"/>
          </a:endParaRPr>
        </a:p>
      </dsp:txBody>
      <dsp:txXfrm>
        <a:off x="2306" y="1630820"/>
        <a:ext cx="1795078" cy="420721"/>
      </dsp:txXfrm>
    </dsp:sp>
    <dsp:sp modelId="{8F4C6CBF-5D5B-478F-B6BD-8E196BB3BED2}">
      <dsp:nvSpPr>
        <dsp:cNvPr id="0" name=""/>
        <dsp:cNvSpPr/>
      </dsp:nvSpPr>
      <dsp:spPr>
        <a:xfrm>
          <a:off x="2306" y="2091975"/>
          <a:ext cx="1795078" cy="845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latin typeface="Gill Sans MT"/>
            </a:rPr>
            <a:t>Purpose + expected outcomes</a:t>
          </a:r>
        </a:p>
      </dsp:txBody>
      <dsp:txXfrm>
        <a:off x="2306" y="2091975"/>
        <a:ext cx="1795078" cy="845305"/>
      </dsp:txXfrm>
    </dsp:sp>
    <dsp:sp modelId="{041E2069-8462-46CC-B8A0-65BE31E3CD3F}">
      <dsp:nvSpPr>
        <dsp:cNvPr id="0" name=""/>
        <dsp:cNvSpPr/>
      </dsp:nvSpPr>
      <dsp:spPr>
        <a:xfrm>
          <a:off x="2694924" y="915611"/>
          <a:ext cx="628277" cy="6282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A8793-4DDE-4EC9-91C1-496186E3BDD4}">
      <dsp:nvSpPr>
        <dsp:cNvPr id="0" name=""/>
        <dsp:cNvSpPr/>
      </dsp:nvSpPr>
      <dsp:spPr>
        <a:xfrm>
          <a:off x="2111523" y="1630820"/>
          <a:ext cx="1795078" cy="42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latin typeface="Gill Sans MT"/>
            </a:rPr>
            <a:t>Readings &amp; other information sources</a:t>
          </a:r>
          <a:endParaRPr lang="en-US" sz="1400" kern="1200" dirty="0">
            <a:latin typeface="Gill Sans MT"/>
          </a:endParaRPr>
        </a:p>
      </dsp:txBody>
      <dsp:txXfrm>
        <a:off x="2111523" y="1630820"/>
        <a:ext cx="1795078" cy="420721"/>
      </dsp:txXfrm>
    </dsp:sp>
    <dsp:sp modelId="{8A4BF671-F058-4323-9A8D-B3DAE6656BFB}">
      <dsp:nvSpPr>
        <dsp:cNvPr id="0" name=""/>
        <dsp:cNvSpPr/>
      </dsp:nvSpPr>
      <dsp:spPr>
        <a:xfrm>
          <a:off x="2111523" y="2091975"/>
          <a:ext cx="1795078" cy="845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Gill Sans MT"/>
            </a:rPr>
            <a:t>Lecture notes, </a:t>
          </a:r>
          <a:r>
            <a:rPr lang="en-US" sz="1100" kern="1200" dirty="0" err="1">
              <a:latin typeface="Gill Sans MT"/>
            </a:rPr>
            <a:t>powerpoints</a:t>
          </a:r>
          <a:r>
            <a:rPr lang="en-US" sz="1100" kern="1200" dirty="0">
              <a:latin typeface="Gill Sans MT"/>
            </a:rPr>
            <a:t>, websites, textbook chapter(s), articles, graphics, videos, etc.</a:t>
          </a:r>
        </a:p>
      </dsp:txBody>
      <dsp:txXfrm>
        <a:off x="2111523" y="2091975"/>
        <a:ext cx="1795078" cy="845305"/>
      </dsp:txXfrm>
    </dsp:sp>
    <dsp:sp modelId="{812E8273-28B2-46C5-B941-2A8A3CD62F52}">
      <dsp:nvSpPr>
        <dsp:cNvPr id="0" name=""/>
        <dsp:cNvSpPr/>
      </dsp:nvSpPr>
      <dsp:spPr>
        <a:xfrm>
          <a:off x="4804140" y="915611"/>
          <a:ext cx="628277" cy="6282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1F781-CFC0-4C30-A7C7-3A7B1F9F23D6}">
      <dsp:nvSpPr>
        <dsp:cNvPr id="0" name=""/>
        <dsp:cNvSpPr/>
      </dsp:nvSpPr>
      <dsp:spPr>
        <a:xfrm>
          <a:off x="4220740" y="1630820"/>
          <a:ext cx="1795078" cy="42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latin typeface="Gill Sans MT"/>
            </a:rPr>
            <a:t>Practice, application, analysis</a:t>
          </a:r>
          <a:endParaRPr lang="en-US" sz="1400" kern="1200" dirty="0">
            <a:latin typeface="Gill Sans MT"/>
          </a:endParaRPr>
        </a:p>
      </dsp:txBody>
      <dsp:txXfrm>
        <a:off x="4220740" y="1630820"/>
        <a:ext cx="1795078" cy="420721"/>
      </dsp:txXfrm>
    </dsp:sp>
    <dsp:sp modelId="{EEAD6ADB-BFF9-4DC1-8B58-E9E159834566}">
      <dsp:nvSpPr>
        <dsp:cNvPr id="0" name=""/>
        <dsp:cNvSpPr/>
      </dsp:nvSpPr>
      <dsp:spPr>
        <a:xfrm>
          <a:off x="4220740" y="2091975"/>
          <a:ext cx="1795078" cy="845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Gill Sans MT"/>
            </a:rPr>
            <a:t>Discussions, assignments, group activities, sharing of information, creative efforts, etc.</a:t>
          </a:r>
        </a:p>
      </dsp:txBody>
      <dsp:txXfrm>
        <a:off x="4220740" y="2091975"/>
        <a:ext cx="1795078" cy="845305"/>
      </dsp:txXfrm>
    </dsp:sp>
    <dsp:sp modelId="{DC36A033-7645-47C1-9BC0-5E211999E765}">
      <dsp:nvSpPr>
        <dsp:cNvPr id="0" name=""/>
        <dsp:cNvSpPr/>
      </dsp:nvSpPr>
      <dsp:spPr>
        <a:xfrm>
          <a:off x="6913357" y="915611"/>
          <a:ext cx="628277" cy="6282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3DE36-39CD-4829-A51A-27DC2C52D6AC}">
      <dsp:nvSpPr>
        <dsp:cNvPr id="0" name=""/>
        <dsp:cNvSpPr/>
      </dsp:nvSpPr>
      <dsp:spPr>
        <a:xfrm>
          <a:off x="6329957" y="1630820"/>
          <a:ext cx="1795078" cy="42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latin typeface="Gill Sans MT"/>
            </a:rPr>
            <a:t>Assessment</a:t>
          </a:r>
          <a:endParaRPr lang="en-US" sz="1400" kern="1200" dirty="0">
            <a:latin typeface="Gill Sans MT"/>
          </a:endParaRPr>
        </a:p>
      </dsp:txBody>
      <dsp:txXfrm>
        <a:off x="6329957" y="1630820"/>
        <a:ext cx="1795078" cy="420721"/>
      </dsp:txXfrm>
    </dsp:sp>
    <dsp:sp modelId="{10F00FA5-336E-4E43-9811-02C89E39E9EB}">
      <dsp:nvSpPr>
        <dsp:cNvPr id="0" name=""/>
        <dsp:cNvSpPr/>
      </dsp:nvSpPr>
      <dsp:spPr>
        <a:xfrm>
          <a:off x="6329957" y="2091975"/>
          <a:ext cx="1795078" cy="845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Gill Sans MT"/>
            </a:rPr>
            <a:t>Tests, quizzes, written assignments, debates, creations, demonstrations, peer observations, E-Portfolio, etc.</a:t>
          </a:r>
        </a:p>
      </dsp:txBody>
      <dsp:txXfrm>
        <a:off x="6329957" y="2091975"/>
        <a:ext cx="1795078" cy="845305"/>
      </dsp:txXfrm>
    </dsp:sp>
    <dsp:sp modelId="{B341C85F-AC3A-4A1D-80D1-42051D162BD1}">
      <dsp:nvSpPr>
        <dsp:cNvPr id="0" name=""/>
        <dsp:cNvSpPr/>
      </dsp:nvSpPr>
      <dsp:spPr>
        <a:xfrm>
          <a:off x="9022574" y="915611"/>
          <a:ext cx="628277" cy="62827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0384F-4118-4034-A279-BD0D4502F7BC}">
      <dsp:nvSpPr>
        <dsp:cNvPr id="0" name=""/>
        <dsp:cNvSpPr/>
      </dsp:nvSpPr>
      <dsp:spPr>
        <a:xfrm>
          <a:off x="8439174" y="1630820"/>
          <a:ext cx="1795078" cy="42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latin typeface="Gill Sans MT"/>
            </a:rPr>
            <a:t>Feedback</a:t>
          </a:r>
          <a:endParaRPr lang="en-US" sz="1400" kern="1200" dirty="0">
            <a:latin typeface="Gill Sans MT"/>
          </a:endParaRPr>
        </a:p>
      </dsp:txBody>
      <dsp:txXfrm>
        <a:off x="8439174" y="1630820"/>
        <a:ext cx="1795078" cy="420721"/>
      </dsp:txXfrm>
    </dsp:sp>
    <dsp:sp modelId="{194854DA-146E-45B9-8BD8-C06AD7E232A3}">
      <dsp:nvSpPr>
        <dsp:cNvPr id="0" name=""/>
        <dsp:cNvSpPr/>
      </dsp:nvSpPr>
      <dsp:spPr>
        <a:xfrm>
          <a:off x="8439174" y="2091975"/>
          <a:ext cx="1795078" cy="845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Gill Sans MT"/>
            </a:rPr>
            <a:t>Identifies progression toward module goals, grading of assessment tasks, etc. (self-assessment) </a:t>
          </a:r>
        </a:p>
      </dsp:txBody>
      <dsp:txXfrm>
        <a:off x="8439174" y="2091975"/>
        <a:ext cx="1795078" cy="8453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27A60-B01D-4C0C-A65B-E6E7B9DE8C03}">
      <dsp:nvSpPr>
        <dsp:cNvPr id="0" name=""/>
        <dsp:cNvSpPr/>
      </dsp:nvSpPr>
      <dsp:spPr>
        <a:xfrm>
          <a:off x="732874" y="659854"/>
          <a:ext cx="787007" cy="7870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398ED-A501-4E07-9E77-1CB77F5B69D1}">
      <dsp:nvSpPr>
        <dsp:cNvPr id="0" name=""/>
        <dsp:cNvSpPr/>
      </dsp:nvSpPr>
      <dsp:spPr>
        <a:xfrm>
          <a:off x="2081" y="1544660"/>
          <a:ext cx="2248593" cy="1036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latin typeface="Gill Sans MT"/>
            </a:rPr>
            <a:t>Identify the threshold concepts skills, goals, &amp; knowledge for course</a:t>
          </a:r>
          <a:endParaRPr lang="en-US" sz="1400" b="1" i="0" u="none" strike="noStrike" kern="1200" cap="none" baseline="0" noProof="0" dirty="0">
            <a:solidFill>
              <a:srgbClr val="010000"/>
            </a:solidFill>
            <a:latin typeface="Gill Sans MT"/>
          </a:endParaRPr>
        </a:p>
      </dsp:txBody>
      <dsp:txXfrm>
        <a:off x="2081" y="1544660"/>
        <a:ext cx="2248593" cy="1036056"/>
      </dsp:txXfrm>
    </dsp:sp>
    <dsp:sp modelId="{A202C381-F439-4189-A80C-4645A541A942}">
      <dsp:nvSpPr>
        <dsp:cNvPr id="0" name=""/>
        <dsp:cNvSpPr/>
      </dsp:nvSpPr>
      <dsp:spPr>
        <a:xfrm>
          <a:off x="2081" y="2626205"/>
          <a:ext cx="2248593" cy="308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2D467-7E5B-4C5B-B24A-299297ABEE35}">
      <dsp:nvSpPr>
        <dsp:cNvPr id="0" name=""/>
        <dsp:cNvSpPr/>
      </dsp:nvSpPr>
      <dsp:spPr>
        <a:xfrm>
          <a:off x="3374972" y="659854"/>
          <a:ext cx="787007" cy="7870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C1FE1-F36E-49E7-9674-D61E95EA4F7B}">
      <dsp:nvSpPr>
        <dsp:cNvPr id="0" name=""/>
        <dsp:cNvSpPr/>
      </dsp:nvSpPr>
      <dsp:spPr>
        <a:xfrm>
          <a:off x="2644179" y="1544660"/>
          <a:ext cx="2248593" cy="1036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latin typeface="Gill Sans MT"/>
            </a:rPr>
            <a:t>Determine assessment strategies</a:t>
          </a:r>
        </a:p>
      </dsp:txBody>
      <dsp:txXfrm>
        <a:off x="2644179" y="1544660"/>
        <a:ext cx="2248593" cy="1036056"/>
      </dsp:txXfrm>
    </dsp:sp>
    <dsp:sp modelId="{C66F5422-0191-4317-8FEC-51C29EEDB221}">
      <dsp:nvSpPr>
        <dsp:cNvPr id="0" name=""/>
        <dsp:cNvSpPr/>
      </dsp:nvSpPr>
      <dsp:spPr>
        <a:xfrm>
          <a:off x="2644179" y="2626205"/>
          <a:ext cx="2248593" cy="308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339FD-A57D-45E0-ADDB-D1CB297DA351}">
      <dsp:nvSpPr>
        <dsp:cNvPr id="0" name=""/>
        <dsp:cNvSpPr/>
      </dsp:nvSpPr>
      <dsp:spPr>
        <a:xfrm>
          <a:off x="6017069" y="659854"/>
          <a:ext cx="787007" cy="7870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E4FF8-0DF1-4432-A6B2-4BD8B3ADA882}">
      <dsp:nvSpPr>
        <dsp:cNvPr id="0" name=""/>
        <dsp:cNvSpPr/>
      </dsp:nvSpPr>
      <dsp:spPr>
        <a:xfrm>
          <a:off x="5286276" y="1544660"/>
          <a:ext cx="2248593" cy="1036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latin typeface="Gill Sans MT"/>
            </a:rPr>
            <a:t>Identify modules, module length(s) &amp; module sequence</a:t>
          </a:r>
          <a:endParaRPr lang="en-US" sz="1400" kern="1200" dirty="0">
            <a:latin typeface="Gill Sans MT"/>
          </a:endParaRPr>
        </a:p>
      </dsp:txBody>
      <dsp:txXfrm>
        <a:off x="5286276" y="1544660"/>
        <a:ext cx="2248593" cy="1036056"/>
      </dsp:txXfrm>
    </dsp:sp>
    <dsp:sp modelId="{C655FE83-5E45-40AB-9AEB-0E879CBC383D}">
      <dsp:nvSpPr>
        <dsp:cNvPr id="0" name=""/>
        <dsp:cNvSpPr/>
      </dsp:nvSpPr>
      <dsp:spPr>
        <a:xfrm>
          <a:off x="5286276" y="2626205"/>
          <a:ext cx="2248593" cy="308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A53FD-F962-4FF5-BAA1-1243FCB9AAD1}">
      <dsp:nvSpPr>
        <dsp:cNvPr id="0" name=""/>
        <dsp:cNvSpPr/>
      </dsp:nvSpPr>
      <dsp:spPr>
        <a:xfrm>
          <a:off x="8659167" y="659854"/>
          <a:ext cx="787007" cy="7870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CE667-A862-45CB-ADE8-BD8000472568}">
      <dsp:nvSpPr>
        <dsp:cNvPr id="0" name=""/>
        <dsp:cNvSpPr/>
      </dsp:nvSpPr>
      <dsp:spPr>
        <a:xfrm>
          <a:off x="7928374" y="1544660"/>
          <a:ext cx="2248593" cy="1036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latin typeface="Gill Sans MT"/>
            </a:rPr>
            <a:t>Determine readings, activities, experiences that will help students attain threshold concepts, skills, knowledge.</a:t>
          </a:r>
          <a:endParaRPr lang="en-US" sz="1400" kern="1200" dirty="0">
            <a:latin typeface="Gill Sans MT"/>
          </a:endParaRPr>
        </a:p>
      </dsp:txBody>
      <dsp:txXfrm>
        <a:off x="7928374" y="1544660"/>
        <a:ext cx="2248593" cy="1036056"/>
      </dsp:txXfrm>
    </dsp:sp>
    <dsp:sp modelId="{93E3DE5E-F99C-44A7-8B31-1A5CFBBEF9C6}">
      <dsp:nvSpPr>
        <dsp:cNvPr id="0" name=""/>
        <dsp:cNvSpPr/>
      </dsp:nvSpPr>
      <dsp:spPr>
        <a:xfrm>
          <a:off x="7928374" y="2626205"/>
          <a:ext cx="2248593" cy="308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64ADD-CF63-4C43-A643-C14541EC8A2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48F1A-2B58-FA46-AED3-F985FDCA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1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48F1A-2B58-FA46-AED3-F985FDCA50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38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48F1A-2B58-FA46-AED3-F985FDCA50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3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48F1A-2B58-FA46-AED3-F985FDCA50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48F1A-2B58-FA46-AED3-F985FDCA50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4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48F1A-2B58-FA46-AED3-F985FDCA50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87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48F1A-2B58-FA46-AED3-F985FDCA50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74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48F1A-2B58-FA46-AED3-F985FDCA50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68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48F1A-2B58-FA46-AED3-F985FDCA50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2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731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9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9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3761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330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522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6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29273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013354-D640-7B42-83C2-6810BE8A0FB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853EB9-2585-4347-9421-D4BD5B319A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483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icole-metzger@uiowa.edu" TargetMode="External"/><Relationship Id="rId2" Type="http://schemas.openxmlformats.org/officeDocument/2006/relationships/hyperlink" Target="mailto:Claire-frances@uiowa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raeden-jones@uiowa.edu" TargetMode="External"/><Relationship Id="rId4" Type="http://schemas.openxmlformats.org/officeDocument/2006/relationships/hyperlink" Target="mailto:Lauren-kelley@uiowa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8FF3FE-1B68-804F-B6DA-18DE8443C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6" y="1231506"/>
            <a:ext cx="6461812" cy="4394988"/>
          </a:xfrm>
        </p:spPr>
        <p:txBody>
          <a:bodyPr>
            <a:normAutofit/>
          </a:bodyPr>
          <a:lstStyle/>
          <a:p>
            <a:r>
              <a:rPr lang="en-US" sz="4800" dirty="0"/>
              <a:t>Course Design workshop</a:t>
            </a:r>
          </a:p>
        </p:txBody>
      </p:sp>
      <p:sp>
        <p:nvSpPr>
          <p:cNvPr id="6" name="Freeform: Shape 10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9B7A72E-9286-4BD4-9A1B-96ABC1257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7494" y="3534467"/>
            <a:ext cx="18831464" cy="326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73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Title 1006">
            <a:extLst>
              <a:ext uri="{FF2B5EF4-FFF2-40B4-BE49-F238E27FC236}">
                <a16:creationId xmlns:a16="http://schemas.microsoft.com/office/drawing/2014/main" id="{40EFE2E0-36C9-4370-A058-1E3337BF5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</a:rPr>
              <a:t>components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4F69BC-1D21-4131-995F-81D3C826E2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523389"/>
              </p:ext>
            </p:extLst>
          </p:nvPr>
        </p:nvGraphicFramePr>
        <p:xfrm>
          <a:off x="1294082" y="1567132"/>
          <a:ext cx="10236559" cy="3852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7472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8F94-C112-7944-AF7F-557DF4BF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Gill Sans MT"/>
              </a:rPr>
              <a:t>backwards design </a:t>
            </a: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C541E4D-5597-49A2-B9B1-278FBA7DB0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066450"/>
              </p:ext>
            </p:extLst>
          </p:nvPr>
        </p:nvGraphicFramePr>
        <p:xfrm>
          <a:off x="1150308" y="1869057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554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9E27A-E8AC-436D-A79F-F4DCDD3EE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</a:rPr>
              <a:t>concierge service in the LMC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7DEEE-8CF0-4152-B0C5-05FE1F2A3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>
              <a:lnSpc>
                <a:spcPct val="100000"/>
              </a:lnSpc>
              <a:buFont typeface="Gill Sans MT" panose="020B0604020202020204" pitchFamily="34" charset="0"/>
              <a:buChar char="–"/>
            </a:pPr>
            <a:endParaRPr lang="en-US" sz="2800" dirty="0"/>
          </a:p>
          <a:p>
            <a:pPr>
              <a:lnSpc>
                <a:spcPct val="100000"/>
              </a:lnSpc>
              <a:buFont typeface="Arial,Sans-Serif" panose="020B0604020202020204" pitchFamily="34" charset="0"/>
            </a:pPr>
            <a:r>
              <a:rPr lang="en-US" sz="2800" dirty="0">
                <a:ea typeface="+mn-lt"/>
                <a:cs typeface="+mn-lt"/>
                <a:hlinkClick r:id="rId2"/>
              </a:rPr>
              <a:t>Claire-frances@uiowa.edu</a:t>
            </a:r>
            <a:endParaRPr lang="en-US" sz="28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buFont typeface="Arial,Sans-Serif" panose="020B0604020202020204" pitchFamily="34" charset="0"/>
            </a:pPr>
            <a:r>
              <a:rPr lang="en-US" sz="2800" dirty="0">
                <a:ea typeface="+mn-lt"/>
                <a:cs typeface="+mn-lt"/>
                <a:hlinkClick r:id="rId3"/>
              </a:rPr>
              <a:t>Nicole-metzger@uiowa.edu</a:t>
            </a:r>
            <a:endParaRPr lang="en-US" sz="28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buFont typeface="Arial,Sans-Serif" panose="020B0604020202020204" pitchFamily="34" charset="0"/>
            </a:pPr>
            <a:r>
              <a:rPr lang="en-US" sz="2800" dirty="0">
                <a:ea typeface="+mn-lt"/>
                <a:cs typeface="+mn-lt"/>
                <a:hlinkClick r:id="rId4"/>
              </a:rPr>
              <a:t>Lauren-kelley@uiowa.edu</a:t>
            </a:r>
            <a:endParaRPr lang="en-US" sz="28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buFont typeface="Arial,Sans-Serif" panose="020B0604020202020204" pitchFamily="34" charset="0"/>
            </a:pPr>
            <a:r>
              <a:rPr lang="en-US" sz="2800" dirty="0">
                <a:ea typeface="+mn-lt"/>
                <a:cs typeface="+mn-lt"/>
                <a:hlinkClick r:id="rId5"/>
              </a:rPr>
              <a:t>Braeden-jones@uiowa.edu</a:t>
            </a:r>
            <a:r>
              <a:rPr lang="en-US" sz="2800" dirty="0">
                <a:ea typeface="+mn-lt"/>
                <a:cs typeface="+mn-lt"/>
              </a:rPr>
              <a:t> 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395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4BF9EF7-67FF-4C78-B637-5753AC65C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402" y="231954"/>
            <a:ext cx="7849534" cy="596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49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606343-BADE-4565-AB89-E9EF7E253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E183BD-2932-401F-8B53-E247764B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4C16B97-816E-475D-B269-E19CC5985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231" y="796343"/>
            <a:ext cx="7067537" cy="526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3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FBC912-4544-488A-8FDE-3276010D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Gill Sans MT"/>
              </a:rPr>
              <a:t>Goals for today</a:t>
            </a:r>
            <a:r>
              <a:rPr lang="en-US" dirty="0"/>
              <a:t> </a:t>
            </a:r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31AD395C-A626-45F2-9802-C7757497EA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700831"/>
              </p:ext>
            </p:extLst>
          </p:nvPr>
        </p:nvGraphicFramePr>
        <p:xfrm>
          <a:off x="963403" y="1825925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3B3EB6B-E1E7-4B48-B9E5-299480ADFE59}"/>
              </a:ext>
            </a:extLst>
          </p:cNvPr>
          <p:cNvSpPr txBox="1"/>
          <p:nvPr/>
        </p:nvSpPr>
        <p:spPr>
          <a:xfrm>
            <a:off x="1245080" y="5241985"/>
            <a:ext cx="898297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2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B194AC-F476-0243-8AE2-938DEF54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772" y="718945"/>
            <a:ext cx="3276984" cy="5017545"/>
          </a:xfrm>
        </p:spPr>
        <p:txBody>
          <a:bodyPr anchor="ctr">
            <a:normAutofit/>
          </a:bodyPr>
          <a:lstStyle/>
          <a:p>
            <a:r>
              <a:rPr lang="en-US" sz="4400" dirty="0"/>
              <a:t>WHAT is </a:t>
            </a:r>
            <a:r>
              <a:rPr lang="en-US" sz="4400" dirty="0" err="1"/>
              <a:t>hy</a:t>
            </a:r>
            <a:r>
              <a:rPr lang="en-US" sz="4400" dirty="0"/>
              <a:t>-flex course design? 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DEB7E-E142-FC4B-9C15-0B843FA2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000" dirty="0"/>
              <a:t>Combines </a:t>
            </a:r>
            <a:r>
              <a:rPr lang="en-US" sz="3000" b="1" dirty="0">
                <a:solidFill>
                  <a:srgbClr val="C00000"/>
                </a:solidFill>
              </a:rPr>
              <a:t>face-to-face</a:t>
            </a:r>
            <a:r>
              <a:rPr lang="en-US" sz="3000" dirty="0"/>
              <a:t> with </a:t>
            </a:r>
            <a:r>
              <a:rPr lang="en-US" sz="3000" b="1" dirty="0">
                <a:solidFill>
                  <a:srgbClr val="C00000"/>
                </a:solidFill>
              </a:rPr>
              <a:t>online learning</a:t>
            </a:r>
            <a:r>
              <a:rPr lang="en-US" sz="3000" dirty="0"/>
              <a:t>. Students can choose to attend classroom sessions, participate solely online, or do both. 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5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82320-E3F0-4B4F-B3C1-28E3AF11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sz="4300" dirty="0">
                <a:latin typeface="Gill Sans MT"/>
              </a:rPr>
              <a:t>Blended modality 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2DE8E4EA-175A-4AF8-AD6C-FF9BB573A0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75560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850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5071-95C4-EE45-9D0B-B0F8F63A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Gill Sans MT"/>
              </a:rPr>
              <a:t>Online synchronous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33DA20A-5DD0-4C8B-8D5A-7D8C91755B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682286"/>
              </p:ext>
            </p:extLst>
          </p:nvPr>
        </p:nvGraphicFramePr>
        <p:xfrm>
          <a:off x="1250950" y="2127850"/>
          <a:ext cx="10179050" cy="3867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50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5071-95C4-EE45-9D0B-B0F8F63A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Gill Sans MT"/>
              </a:rPr>
              <a:t>Online asynchronous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33DA20A-5DD0-4C8B-8D5A-7D8C91755B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578204"/>
              </p:ext>
            </p:extLst>
          </p:nvPr>
        </p:nvGraphicFramePr>
        <p:xfrm>
          <a:off x="1006535" y="2113473"/>
          <a:ext cx="10179050" cy="3867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240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A6982-71D4-5145-AE7A-88EE3EF67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883" y="310498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>
                <a:latin typeface="Gill Sans MT"/>
              </a:rPr>
              <a:t>Modular course design </a:t>
            </a:r>
            <a:endParaRPr lang="en-US" sz="440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60F1E-516A-9845-BB87-60C9FFFDD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657" y="1790340"/>
            <a:ext cx="9296399" cy="48081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/>
            <a:r>
              <a:rPr lang="en-US" sz="2200" b="1" dirty="0">
                <a:solidFill>
                  <a:srgbClr val="C00000"/>
                </a:solidFill>
              </a:rPr>
              <a:t>What is a module? </a:t>
            </a:r>
          </a:p>
          <a:p>
            <a:pPr lvl="1"/>
            <a:r>
              <a:rPr lang="en-US" sz="2200" dirty="0"/>
              <a:t>A "bucket of content used to organize course components" </a:t>
            </a:r>
          </a:p>
          <a:p>
            <a:pPr marL="457200" indent="-457200"/>
            <a:r>
              <a:rPr lang="en-US" sz="2200" b="1" dirty="0">
                <a:solidFill>
                  <a:srgbClr val="C00000"/>
                </a:solidFill>
              </a:rPr>
              <a:t>What are the affordances? </a:t>
            </a:r>
          </a:p>
          <a:p>
            <a:pPr lvl="1"/>
            <a:r>
              <a:rPr lang="en-US" sz="2200" b="1" dirty="0"/>
              <a:t>Flexibility (e.g. if a course starts F2F, can easily move online "should circumstances warrant")</a:t>
            </a:r>
          </a:p>
          <a:p>
            <a:pPr lvl="1"/>
            <a:r>
              <a:rPr lang="en-US" sz="2200" b="1" dirty="0"/>
              <a:t>Easier to revise and improve (than an entire course)</a:t>
            </a:r>
          </a:p>
          <a:p>
            <a:pPr lvl="1"/>
            <a:r>
              <a:rPr lang="en-US" sz="2200" b="1" dirty="0"/>
              <a:t>Reusability (across courses) </a:t>
            </a:r>
          </a:p>
          <a:p>
            <a:pPr marL="457200" indent="-457200"/>
            <a:r>
              <a:rPr lang="en-US" sz="2200" b="1" dirty="0">
                <a:solidFill>
                  <a:srgbClr val="C00000"/>
                </a:solidFill>
              </a:rPr>
              <a:t>Where can I learn more? </a:t>
            </a:r>
          </a:p>
          <a:p>
            <a:pPr marL="914400" lvl="1" indent="-457200">
              <a:buFont typeface="Gill Sans MT" panose="020B0604020202020204" pitchFamily="34" charset="0"/>
              <a:buChar char="–"/>
            </a:pPr>
            <a:r>
              <a:rPr lang="en-US" sz="2200" b="1" dirty="0"/>
              <a:t>June 2nd at 10:30, led by our own Braeden Jones, as part of this series 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7489352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ee70a81-a48a-447c-874b-bbff4f28d159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1FA92CDA05BD4195875A726CBEBDE4" ma:contentTypeVersion="7" ma:contentTypeDescription="Create a new document." ma:contentTypeScope="" ma:versionID="f8cdbfa7b7ad4de2437d46f16efabc33">
  <xsd:schema xmlns:xsd="http://www.w3.org/2001/XMLSchema" xmlns:xs="http://www.w3.org/2001/XMLSchema" xmlns:p="http://schemas.microsoft.com/office/2006/metadata/properties" xmlns:ns2="7e674529-bb4e-4c0b-86ec-910d99a0b68d" xmlns:ns3="9ee70a81-a48a-447c-874b-bbff4f28d159" targetNamespace="http://schemas.microsoft.com/office/2006/metadata/properties" ma:root="true" ma:fieldsID="06ce69f1422a40012416a8cca8adef9d" ns2:_="" ns3:_="">
    <xsd:import namespace="7e674529-bb4e-4c0b-86ec-910d99a0b68d"/>
    <xsd:import namespace="9ee70a81-a48a-447c-874b-bbff4f28d1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74529-bb4e-4c0b-86ec-910d99a0b6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70a81-a48a-447c-874b-bbff4f28d15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C1A384-6734-4CDF-A7AF-3468DEA449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755F0E-6FD8-4BFF-B550-FFA59A168D67}">
  <ds:schemaRefs>
    <ds:schemaRef ds:uri="http://schemas.microsoft.com/office/2006/metadata/properties"/>
    <ds:schemaRef ds:uri="http://schemas.microsoft.com/office/infopath/2007/PartnerControls"/>
    <ds:schemaRef ds:uri="9ee70a81-a48a-447c-874b-bbff4f28d159"/>
  </ds:schemaRefs>
</ds:datastoreItem>
</file>

<file path=customXml/itemProps3.xml><?xml version="1.0" encoding="utf-8"?>
<ds:datastoreItem xmlns:ds="http://schemas.openxmlformats.org/officeDocument/2006/customXml" ds:itemID="{69B6A9DF-AC3D-4E16-BC3D-AEA1E6D09D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674529-bb4e-4c0b-86ec-910d99a0b68d"/>
    <ds:schemaRef ds:uri="9ee70a81-a48a-447c-874b-bbff4f28d1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{A932B9B4-81C1-B642-BC0A-421E422D117A}tf10001071</Template>
  <TotalTime>4220</TotalTime>
  <Words>1052</Words>
  <Application>Microsoft Office PowerPoint</Application>
  <PresentationFormat>Widescreen</PresentationFormat>
  <Paragraphs>80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Badge</vt:lpstr>
      <vt:lpstr>Course Design workshop</vt:lpstr>
      <vt:lpstr>PowerPoint Presentation</vt:lpstr>
      <vt:lpstr>PowerPoint Presentation</vt:lpstr>
      <vt:lpstr>Goals for today </vt:lpstr>
      <vt:lpstr>WHAT is hy-flex course design? </vt:lpstr>
      <vt:lpstr>Blended modality </vt:lpstr>
      <vt:lpstr>Online synchronous</vt:lpstr>
      <vt:lpstr>Online asynchronous</vt:lpstr>
      <vt:lpstr>Modular course design </vt:lpstr>
      <vt:lpstr>components</vt:lpstr>
      <vt:lpstr>backwards design </vt:lpstr>
      <vt:lpstr>concierge service in the LMC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Design workshop</dc:title>
  <dc:creator>Frances, Claire</dc:creator>
  <cp:lastModifiedBy>Frances, Claire</cp:lastModifiedBy>
  <cp:revision>676</cp:revision>
  <dcterms:created xsi:type="dcterms:W3CDTF">2020-05-19T19:12:59Z</dcterms:created>
  <dcterms:modified xsi:type="dcterms:W3CDTF">2020-06-01T18:58:58Z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0x0101001E1FA92CDA05BD4195875A726CBEBDE4</vt:lpwstr>
  </property>
  <property fmtid="{D5CDD505-2E9C-101B-9397-08002B2CF9AE}" pid="3" name="Order">
    <vt:r8>5800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